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9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42593-5972-4BD3-9C07-C4B34445999F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EE0C3-06CA-43FA-94A7-BC06FBE80F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21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5464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草が生えた砂丘から見たビーチと海"/>
          <p:cNvSpPr>
            <a:spLocks noGrp="1"/>
          </p:cNvSpPr>
          <p:nvPr>
            <p:ph type="pic" sz="quarter" idx="21"/>
          </p:nvPr>
        </p:nvSpPr>
        <p:spPr>
          <a:xfrm>
            <a:off x="2875987" y="1988469"/>
            <a:ext cx="3392690" cy="24017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タイトルテキスト"/>
          <p:cNvSpPr txBox="1">
            <a:spLocks noGrp="1"/>
          </p:cNvSpPr>
          <p:nvPr>
            <p:ph type="title"/>
          </p:nvPr>
        </p:nvSpPr>
        <p:spPr>
          <a:xfrm>
            <a:off x="2409992" y="3956270"/>
            <a:ext cx="4324017" cy="398607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2409992" y="4339738"/>
            <a:ext cx="4324017" cy="315354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412754" hangingPunct="0"/>
            <a:fld id="{86CB4B4D-7CA3-9044-876B-883B54F8677D}" type="slidenum">
              <a:rPr kumimoji="0" lang="en-US" altLang="ja-JP" kern="0" smtClean="0">
                <a:solidFill>
                  <a:srgbClr val="000000"/>
                </a:solidFill>
              </a:rPr>
              <a:pPr algn="ctr" defTabSz="412754" hangingPunct="0"/>
              <a:t>‹#›</a:t>
            </a:fld>
            <a:endParaRPr kumimoji="0" lang="en-US" altLang="ja-JP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81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草が生えた砂丘から見たビーチと海"/>
          <p:cNvSpPr>
            <a:spLocks noGrp="1"/>
          </p:cNvSpPr>
          <p:nvPr>
            <p:ph type="pic" sz="half" idx="21"/>
          </p:nvPr>
        </p:nvSpPr>
        <p:spPr>
          <a:xfrm>
            <a:off x="2281697" y="1814394"/>
            <a:ext cx="4580608" cy="324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412754" hangingPunct="0"/>
            <a:fld id="{86CB4B4D-7CA3-9044-876B-883B54F8677D}" type="slidenum">
              <a:rPr kumimoji="0" lang="en-US" altLang="ja-JP" kern="0" smtClean="0">
                <a:solidFill>
                  <a:srgbClr val="000000"/>
                </a:solidFill>
              </a:rPr>
              <a:pPr algn="ctr" defTabSz="412754" hangingPunct="0"/>
              <a:t>‹#›</a:t>
            </a:fld>
            <a:endParaRPr kumimoji="0" lang="en-US" altLang="ja-JP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33071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412754" hangingPunct="0"/>
            <a:fld id="{86CB4B4D-7CA3-9044-876B-883B54F8677D}" type="slidenum">
              <a:rPr kumimoji="0" lang="en-US" altLang="ja-JP" kern="0" smtClean="0">
                <a:solidFill>
                  <a:srgbClr val="000000"/>
                </a:solidFill>
              </a:rPr>
              <a:pPr algn="ctr" defTabSz="412754" hangingPunct="0"/>
              <a:t>‹#›</a:t>
            </a:fld>
            <a:endParaRPr kumimoji="0" lang="en-US" altLang="ja-JP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215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テキスト"/>
          <p:cNvSpPr txBox="1">
            <a:spLocks noGrp="1"/>
          </p:cNvSpPr>
          <p:nvPr>
            <p:ph type="title"/>
          </p:nvPr>
        </p:nvSpPr>
        <p:spPr>
          <a:xfrm>
            <a:off x="2623818" y="2967324"/>
            <a:ext cx="3896366" cy="923355"/>
          </a:xfrm>
          <a:prstGeom prst="rect">
            <a:avLst/>
          </a:prstGeom>
        </p:spPr>
        <p:txBody>
          <a:bodyPr anchor="ctr"/>
          <a:lstStyle/>
          <a:p>
            <a:r>
              <a:t>タイトルテキスト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412754" hangingPunct="0"/>
            <a:fld id="{86CB4B4D-7CA3-9044-876B-883B54F8677D}" type="slidenum">
              <a:rPr kumimoji="0" lang="en-US" altLang="ja-JP" kern="0" smtClean="0">
                <a:solidFill>
                  <a:srgbClr val="000000"/>
                </a:solidFill>
              </a:rPr>
              <a:pPr algn="ctr" defTabSz="412754" hangingPunct="0"/>
              <a:t>‹#›</a:t>
            </a:fld>
            <a:endParaRPr kumimoji="0" lang="en-US" altLang="ja-JP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20407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前景に短いフェンスがあるビーチの上を低空飛行しているサギ"/>
          <p:cNvSpPr>
            <a:spLocks noGrp="1"/>
          </p:cNvSpPr>
          <p:nvPr>
            <p:ph type="pic" sz="quarter" idx="21"/>
          </p:nvPr>
        </p:nvSpPr>
        <p:spPr>
          <a:xfrm>
            <a:off x="4690792" y="2255888"/>
            <a:ext cx="2145377" cy="227810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タイトルテキスト"/>
          <p:cNvSpPr txBox="1">
            <a:spLocks noGrp="1"/>
          </p:cNvSpPr>
          <p:nvPr>
            <p:ph type="title"/>
          </p:nvPr>
        </p:nvSpPr>
        <p:spPr>
          <a:xfrm>
            <a:off x="2600059" y="2255888"/>
            <a:ext cx="1912546" cy="1102474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タイトルテキスト</a:t>
            </a:r>
          </a:p>
        </p:txBody>
      </p:sp>
      <p:sp>
        <p:nvSpPr>
          <p:cNvPr id="4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2600059" y="3363407"/>
            <a:ext cx="1912546" cy="1137794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412754" hangingPunct="0"/>
            <a:fld id="{86CB4B4D-7CA3-9044-876B-883B54F8677D}" type="slidenum">
              <a:rPr kumimoji="0" lang="en-US" altLang="ja-JP" kern="0" smtClean="0">
                <a:solidFill>
                  <a:srgbClr val="000000"/>
                </a:solidFill>
              </a:rPr>
              <a:pPr algn="ctr" defTabSz="412754" hangingPunct="0"/>
              <a:t>‹#›</a:t>
            </a:fld>
            <a:endParaRPr kumimoji="0" lang="en-US" altLang="ja-JP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75154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タイトルテキスト"/>
          <p:cNvSpPr txBox="1">
            <a:spLocks noGrp="1"/>
          </p:cNvSpPr>
          <p:nvPr>
            <p:ph type="title"/>
          </p:nvPr>
        </p:nvSpPr>
        <p:spPr>
          <a:xfrm>
            <a:off x="2607186" y="2137316"/>
            <a:ext cx="3929628" cy="454109"/>
          </a:xfrm>
          <a:prstGeom prst="rect">
            <a:avLst/>
          </a:prstGeom>
        </p:spPr>
        <p:txBody>
          <a:bodyPr anchor="ctr"/>
          <a:lstStyle/>
          <a:p>
            <a:r>
              <a:t>タイトルテキスト</a:t>
            </a:r>
          </a:p>
        </p:txBody>
      </p:sp>
      <p:sp>
        <p:nvSpPr>
          <p:cNvPr id="4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412754" hangingPunct="0"/>
            <a:fld id="{86CB4B4D-7CA3-9044-876B-883B54F8677D}" type="slidenum">
              <a:rPr kumimoji="0" lang="en-US" altLang="ja-JP" kern="0" smtClean="0">
                <a:solidFill>
                  <a:srgbClr val="000000"/>
                </a:solidFill>
              </a:rPr>
              <a:pPr algn="ctr" defTabSz="412754" hangingPunct="0"/>
              <a:t>‹#›</a:t>
            </a:fld>
            <a:endParaRPr kumimoji="0" lang="en-US" altLang="ja-JP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70677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テキスト"/>
          <p:cNvSpPr txBox="1">
            <a:spLocks noGrp="1"/>
          </p:cNvSpPr>
          <p:nvPr>
            <p:ph type="title"/>
          </p:nvPr>
        </p:nvSpPr>
        <p:spPr>
          <a:xfrm>
            <a:off x="2607186" y="2137316"/>
            <a:ext cx="3929628" cy="454109"/>
          </a:xfrm>
          <a:prstGeom prst="rect">
            <a:avLst/>
          </a:prstGeom>
        </p:spPr>
        <p:txBody>
          <a:bodyPr anchor="ctr"/>
          <a:lstStyle/>
          <a:p>
            <a:r>
              <a:t>タイトルテキスト</a:t>
            </a:r>
          </a:p>
        </p:txBody>
      </p:sp>
      <p:sp>
        <p:nvSpPr>
          <p:cNvPr id="57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2607186" y="2692337"/>
            <a:ext cx="3929628" cy="1846707"/>
          </a:xfrm>
          <a:prstGeom prst="rect">
            <a:avLst/>
          </a:prstGeom>
        </p:spPr>
        <p:txBody>
          <a:bodyPr anchor="ctr"/>
          <a:lstStyle>
            <a:lvl1pPr marL="288639" indent="-288639" algn="l">
              <a:spcBef>
                <a:spcPts val="2909"/>
              </a:spcBef>
              <a:buSzPct val="125000"/>
              <a:buChar char="•"/>
              <a:defRPr sz="2182"/>
            </a:lvl1pPr>
            <a:lvl2pPr marL="865918" indent="-288639" algn="l">
              <a:spcBef>
                <a:spcPts val="2909"/>
              </a:spcBef>
              <a:buSzPct val="125000"/>
              <a:buChar char="•"/>
              <a:defRPr sz="2182"/>
            </a:lvl2pPr>
            <a:lvl3pPr marL="1443196" indent="-288639" algn="l">
              <a:spcBef>
                <a:spcPts val="2909"/>
              </a:spcBef>
              <a:buSzPct val="125000"/>
              <a:buChar char="•"/>
              <a:defRPr sz="2182"/>
            </a:lvl3pPr>
            <a:lvl4pPr marL="2020475" indent="-288639" algn="l">
              <a:spcBef>
                <a:spcPts val="2909"/>
              </a:spcBef>
              <a:buSzPct val="125000"/>
              <a:buChar char="•"/>
              <a:defRPr sz="2182"/>
            </a:lvl4pPr>
            <a:lvl5pPr marL="2597753" indent="-288639" algn="l">
              <a:spcBef>
                <a:spcPts val="2909"/>
              </a:spcBef>
              <a:buSzPct val="125000"/>
              <a:buChar char="•"/>
              <a:defRPr sz="2182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412754" hangingPunct="0"/>
            <a:fld id="{86CB4B4D-7CA3-9044-876B-883B54F8677D}" type="slidenum">
              <a:rPr kumimoji="0" lang="en-US" altLang="ja-JP" kern="0" smtClean="0">
                <a:solidFill>
                  <a:srgbClr val="000000"/>
                </a:solidFill>
              </a:rPr>
              <a:pPr algn="ctr" defTabSz="412754" hangingPunct="0"/>
              <a:t>‹#›</a:t>
            </a:fld>
            <a:endParaRPr kumimoji="0" lang="en-US" altLang="ja-JP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47162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2つの丘に挟まれた、海に続く砂の小道"/>
          <p:cNvSpPr>
            <a:spLocks noGrp="1"/>
          </p:cNvSpPr>
          <p:nvPr>
            <p:ph type="pic" sz="quarter" idx="21"/>
          </p:nvPr>
        </p:nvSpPr>
        <p:spPr>
          <a:xfrm>
            <a:off x="4341544" y="2692337"/>
            <a:ext cx="2608665" cy="18467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タイトルテキスト"/>
          <p:cNvSpPr txBox="1">
            <a:spLocks noGrp="1"/>
          </p:cNvSpPr>
          <p:nvPr>
            <p:ph type="title"/>
          </p:nvPr>
        </p:nvSpPr>
        <p:spPr>
          <a:xfrm>
            <a:off x="2607186" y="2137316"/>
            <a:ext cx="3929628" cy="454109"/>
          </a:xfrm>
          <a:prstGeom prst="rect">
            <a:avLst/>
          </a:prstGeom>
        </p:spPr>
        <p:txBody>
          <a:bodyPr anchor="ctr"/>
          <a:lstStyle/>
          <a:p>
            <a:r>
              <a:t>タイトルテキスト</a:t>
            </a:r>
          </a:p>
        </p:txBody>
      </p:sp>
      <p:sp>
        <p:nvSpPr>
          <p:cNvPr id="67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2607186" y="2692337"/>
            <a:ext cx="1912546" cy="1846707"/>
          </a:xfrm>
          <a:prstGeom prst="rect">
            <a:avLst/>
          </a:prstGeom>
        </p:spPr>
        <p:txBody>
          <a:bodyPr anchor="ctr"/>
          <a:lstStyle>
            <a:lvl1pPr marL="240633" indent="-240633" algn="l">
              <a:spcBef>
                <a:spcPts val="2182"/>
              </a:spcBef>
              <a:buSzPct val="125000"/>
              <a:buChar char="•"/>
              <a:defRPr sz="1636"/>
            </a:lvl1pPr>
            <a:lvl2pPr marL="748638" indent="-240633" algn="l">
              <a:spcBef>
                <a:spcPts val="2182"/>
              </a:spcBef>
              <a:buSzPct val="125000"/>
              <a:buChar char="•"/>
              <a:defRPr sz="1636"/>
            </a:lvl2pPr>
            <a:lvl3pPr marL="1256643" indent="-240633" algn="l">
              <a:spcBef>
                <a:spcPts val="2182"/>
              </a:spcBef>
              <a:buSzPct val="125000"/>
              <a:buChar char="•"/>
              <a:defRPr sz="1636"/>
            </a:lvl3pPr>
            <a:lvl4pPr marL="1764649" indent="-240633" algn="l">
              <a:spcBef>
                <a:spcPts val="2182"/>
              </a:spcBef>
              <a:buSzPct val="125000"/>
              <a:buChar char="•"/>
              <a:defRPr sz="1636"/>
            </a:lvl4pPr>
            <a:lvl5pPr marL="2272654" indent="-240633" algn="l">
              <a:spcBef>
                <a:spcPts val="2182"/>
              </a:spcBef>
              <a:buSzPct val="125000"/>
              <a:buChar char="•"/>
              <a:defRPr sz="1636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412754" hangingPunct="0"/>
            <a:fld id="{86CB4B4D-7CA3-9044-876B-883B54F8677D}" type="slidenum">
              <a:rPr kumimoji="0" lang="en-US" altLang="ja-JP" kern="0" smtClean="0">
                <a:solidFill>
                  <a:srgbClr val="000000"/>
                </a:solidFill>
              </a:rPr>
              <a:pPr algn="ctr" defTabSz="412754" hangingPunct="0"/>
              <a:t>‹#›</a:t>
            </a:fld>
            <a:endParaRPr kumimoji="0" lang="en-US" altLang="ja-JP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33869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2607186" y="2419871"/>
            <a:ext cx="3929628" cy="2018258"/>
          </a:xfrm>
          <a:prstGeom prst="rect">
            <a:avLst/>
          </a:prstGeom>
        </p:spPr>
        <p:txBody>
          <a:bodyPr anchor="ctr"/>
          <a:lstStyle>
            <a:lvl1pPr marL="288639" indent="-288639" algn="l">
              <a:spcBef>
                <a:spcPts val="2909"/>
              </a:spcBef>
              <a:buSzPct val="125000"/>
              <a:buChar char="•"/>
              <a:defRPr sz="2182"/>
            </a:lvl1pPr>
            <a:lvl2pPr marL="865918" indent="-288639" algn="l">
              <a:spcBef>
                <a:spcPts val="2909"/>
              </a:spcBef>
              <a:buSzPct val="125000"/>
              <a:buChar char="•"/>
              <a:defRPr sz="2182"/>
            </a:lvl2pPr>
            <a:lvl3pPr marL="1443196" indent="-288639" algn="l">
              <a:spcBef>
                <a:spcPts val="2909"/>
              </a:spcBef>
              <a:buSzPct val="125000"/>
              <a:buChar char="•"/>
              <a:defRPr sz="2182"/>
            </a:lvl3pPr>
            <a:lvl4pPr marL="2020475" indent="-288639" algn="l">
              <a:spcBef>
                <a:spcPts val="2909"/>
              </a:spcBef>
              <a:buSzPct val="125000"/>
              <a:buChar char="•"/>
              <a:defRPr sz="2182"/>
            </a:lvl4pPr>
            <a:lvl5pPr marL="2597753" indent="-288639" algn="l">
              <a:spcBef>
                <a:spcPts val="2909"/>
              </a:spcBef>
              <a:buSzPct val="125000"/>
              <a:buChar char="•"/>
              <a:defRPr sz="2182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412754" hangingPunct="0"/>
            <a:fld id="{86CB4B4D-7CA3-9044-876B-883B54F8677D}" type="slidenum">
              <a:rPr kumimoji="0" lang="en-US" altLang="ja-JP" kern="0" smtClean="0">
                <a:solidFill>
                  <a:srgbClr val="000000"/>
                </a:solidFill>
              </a:rPr>
              <a:pPr algn="ctr" defTabSz="412754" hangingPunct="0"/>
              <a:t>‹#›</a:t>
            </a:fld>
            <a:endParaRPr kumimoji="0" lang="en-US" altLang="ja-JP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52805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2つの丘に挟まれた、海に続く砂の小道"/>
          <p:cNvSpPr>
            <a:spLocks noGrp="1"/>
          </p:cNvSpPr>
          <p:nvPr>
            <p:ph type="pic" sz="quarter" idx="21"/>
          </p:nvPr>
        </p:nvSpPr>
        <p:spPr>
          <a:xfrm>
            <a:off x="5153485" y="3466842"/>
            <a:ext cx="1557360" cy="110247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前景に短いフェンスがあるビーチの上を低空飛行しているサギ"/>
          <p:cNvSpPr>
            <a:spLocks noGrp="1"/>
          </p:cNvSpPr>
          <p:nvPr>
            <p:ph type="pic" sz="quarter" idx="22"/>
          </p:nvPr>
        </p:nvSpPr>
        <p:spPr>
          <a:xfrm>
            <a:off x="5239610" y="2238228"/>
            <a:ext cx="1385111" cy="14708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草が生えた砂丘から見たビーチと海"/>
          <p:cNvSpPr>
            <a:spLocks noGrp="1"/>
          </p:cNvSpPr>
          <p:nvPr>
            <p:ph type="pic" sz="quarter" idx="23"/>
          </p:nvPr>
        </p:nvSpPr>
        <p:spPr>
          <a:xfrm>
            <a:off x="2105886" y="2291207"/>
            <a:ext cx="3218066" cy="227811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412754" hangingPunct="0"/>
            <a:fld id="{86CB4B4D-7CA3-9044-876B-883B54F8677D}" type="slidenum">
              <a:rPr kumimoji="0" lang="en-US" altLang="ja-JP" kern="0" smtClean="0">
                <a:solidFill>
                  <a:srgbClr val="000000"/>
                </a:solidFill>
              </a:rPr>
              <a:pPr algn="ctr" defTabSz="412754" hangingPunct="0"/>
              <a:t>‹#›</a:t>
            </a:fld>
            <a:endParaRPr kumimoji="0" lang="en-US" altLang="ja-JP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74619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2737857" y="3845266"/>
            <a:ext cx="3670662" cy="246324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455"/>
            </a:lvl1pPr>
          </a:lstStyle>
          <a:p>
            <a:r>
              <a:t>–Johnny Appleseed</a:t>
            </a:r>
          </a:p>
        </p:txBody>
      </p:sp>
      <p:sp>
        <p:nvSpPr>
          <p:cNvPr id="94" name="“ここに引用を入力してください。”"/>
          <p:cNvSpPr txBox="1">
            <a:spLocks noGrp="1"/>
          </p:cNvSpPr>
          <p:nvPr>
            <p:ph type="body" sz="quarter" idx="22"/>
          </p:nvPr>
        </p:nvSpPr>
        <p:spPr>
          <a:xfrm>
            <a:off x="2737857" y="3008833"/>
            <a:ext cx="3670662" cy="694011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2182"/>
            </a:lvl1pPr>
          </a:lstStyle>
          <a:p>
            <a:r>
              <a:t>“ここに引用を入力してください。”</a:t>
            </a:r>
          </a:p>
        </p:txBody>
      </p:sp>
      <p:sp>
        <p:nvSpPr>
          <p:cNvPr id="9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412754" hangingPunct="0"/>
            <a:fld id="{86CB4B4D-7CA3-9044-876B-883B54F8677D}" type="slidenum">
              <a:rPr kumimoji="0" lang="en-US" altLang="ja-JP" kern="0" smtClean="0">
                <a:solidFill>
                  <a:srgbClr val="000000"/>
                </a:solidFill>
              </a:rPr>
              <a:pPr algn="ctr" defTabSz="412754" hangingPunct="0"/>
              <a:t>‹#›</a:t>
            </a:fld>
            <a:endParaRPr kumimoji="0" lang="en-US" altLang="ja-JP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6141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2623818" y="2523307"/>
            <a:ext cx="3896366" cy="92335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1100" tIns="11100" rIns="11100" bIns="11100" anchor="b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2623818" y="3471888"/>
            <a:ext cx="3896366" cy="31535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1100" tIns="11100" rIns="11100" bIns="1110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4453807" y="4665184"/>
            <a:ext cx="234013" cy="190283"/>
          </a:xfrm>
          <a:prstGeom prst="rect">
            <a:avLst/>
          </a:prstGeom>
          <a:ln w="3175">
            <a:miter lim="400000"/>
          </a:ln>
        </p:spPr>
        <p:txBody>
          <a:bodyPr wrap="none" lIns="11100" tIns="11100" rIns="11100" bIns="11100">
            <a:spAutoFit/>
          </a:bodyPr>
          <a:lstStyle>
            <a:lvl1pPr>
              <a:defRPr sz="1091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ctr" defTabSz="412754" hangingPunct="0"/>
            <a:fld id="{86CB4B4D-7CA3-9044-876B-883B54F8677D}" type="slidenum">
              <a:rPr kumimoji="0" lang="en-US" altLang="ja-JP" kern="0" smtClean="0">
                <a:solidFill>
                  <a:srgbClr val="000000"/>
                </a:solidFill>
              </a:rPr>
              <a:pPr algn="ctr" defTabSz="412754" hangingPunct="0"/>
              <a:t>‹#›</a:t>
            </a:fld>
            <a:endParaRPr kumimoji="0" lang="en-US" altLang="ja-JP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56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marL="0" marR="0" indent="0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5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415641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5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831281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5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1246922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5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1662562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5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2078203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5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2493843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5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2909484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5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3325124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5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0" marR="0" indent="0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4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0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4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0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4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0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4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0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4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323276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4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646552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4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969828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4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1293104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45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9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15641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9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831281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9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246922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9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662562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9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078203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9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493843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9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2909484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9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325124" algn="ctr" defTabSz="4127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9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イメージ" descr="イメージ"/>
          <p:cNvPicPr>
            <a:picLocks noChangeAspect="1"/>
          </p:cNvPicPr>
          <p:nvPr/>
        </p:nvPicPr>
        <p:blipFill rotWithShape="1">
          <a:blip r:embed="rId3"/>
          <a:srcRect l="19555" t="50078" r="34353"/>
          <a:stretch/>
        </p:blipFill>
        <p:spPr>
          <a:xfrm>
            <a:off x="145080" y="1533789"/>
            <a:ext cx="8002339" cy="4062899"/>
          </a:xfrm>
          <a:prstGeom prst="rect">
            <a:avLst/>
          </a:prstGeom>
          <a:ln w="3175" cap="flat">
            <a:noFill/>
            <a:miter lim="400000"/>
          </a:ln>
          <a:effectLst/>
        </p:spPr>
      </p:pic>
      <p:sp>
        <p:nvSpPr>
          <p:cNvPr id="179" name="線"/>
          <p:cNvSpPr/>
          <p:nvPr/>
        </p:nvSpPr>
        <p:spPr>
          <a:xfrm>
            <a:off x="-183284" y="4118442"/>
            <a:ext cx="231232" cy="1"/>
          </a:xfrm>
          <a:prstGeom prst="line">
            <a:avLst/>
          </a:prstGeom>
          <a:ln w="3175">
            <a:solidFill>
              <a:srgbClr val="000000"/>
            </a:solidFill>
            <a:miter lim="400000"/>
          </a:ln>
        </p:spPr>
        <p:txBody>
          <a:bodyPr lIns="10091" tIns="10091" rIns="10091" bIns="10091" anchor="ctr"/>
          <a:lstStyle/>
          <a:p>
            <a:pPr algn="ctr" defTabSz="412754" hangingPunct="0"/>
            <a:endParaRPr kumimoji="0" sz="1273" kern="0">
              <a:solidFill>
                <a:srgbClr val="000000"/>
              </a:solidFill>
              <a:latin typeface="ヒラギノ角ゴ ProN W6"/>
              <a:sym typeface="ヒラギノ角ゴ ProN W6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BC68740-10EB-F998-4777-6F73F5F15A17}"/>
              </a:ext>
            </a:extLst>
          </p:cNvPr>
          <p:cNvGrpSpPr/>
          <p:nvPr/>
        </p:nvGrpSpPr>
        <p:grpSpPr>
          <a:xfrm>
            <a:off x="1871967" y="2544825"/>
            <a:ext cx="513818" cy="312254"/>
            <a:chOff x="2941814" y="2610253"/>
            <a:chExt cx="565200" cy="343479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2" name="四角形">
              <a:extLst>
                <a:ext uri="{FF2B5EF4-FFF2-40B4-BE49-F238E27FC236}">
                  <a16:creationId xmlns:a16="http://schemas.microsoft.com/office/drawing/2014/main" id="{0BB7B8C9-8989-96A7-EFCC-957D74161699}"/>
                </a:ext>
              </a:extLst>
            </p:cNvPr>
            <p:cNvSpPr/>
            <p:nvPr/>
          </p:nvSpPr>
          <p:spPr>
            <a:xfrm rot="5400000">
              <a:off x="3150614" y="2597332"/>
              <a:ext cx="147600" cy="5652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400000"/>
            </a:ln>
          </p:spPr>
          <p:txBody>
            <a:bodyPr lIns="0" tIns="0" rIns="0" bIns="0" anchor="ctr"/>
            <a:lstStyle/>
            <a:p>
              <a:pPr algn="ctr" defTabSz="412754" hangingPunct="0">
                <a:defRPr sz="1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 kumimoji="0" sz="1455" kern="0">
                <a:solidFill>
                  <a:srgbClr val="FFFFFF"/>
                </a:solidFill>
                <a:latin typeface="ヒラギノ角ゴ ProN W3"/>
                <a:sym typeface="ヒラギノ角ゴ ProN W3"/>
              </a:endParaRPr>
            </a:p>
          </p:txBody>
        </p:sp>
        <p:sp>
          <p:nvSpPr>
            <p:cNvPr id="3" name="四角形">
              <a:extLst>
                <a:ext uri="{FF2B5EF4-FFF2-40B4-BE49-F238E27FC236}">
                  <a16:creationId xmlns:a16="http://schemas.microsoft.com/office/drawing/2014/main" id="{7FB9F1EB-7473-2383-F233-A32E42D92F1C}"/>
                </a:ext>
              </a:extLst>
            </p:cNvPr>
            <p:cNvSpPr/>
            <p:nvPr/>
          </p:nvSpPr>
          <p:spPr>
            <a:xfrm rot="5400000">
              <a:off x="3150614" y="2401453"/>
              <a:ext cx="147600" cy="5652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400000"/>
            </a:ln>
          </p:spPr>
          <p:txBody>
            <a:bodyPr lIns="0" tIns="0" rIns="0" bIns="0" anchor="ctr"/>
            <a:lstStyle/>
            <a:p>
              <a:pPr algn="ctr" defTabSz="412754" hangingPunct="0">
                <a:defRPr sz="1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 kumimoji="0" sz="1455" kern="0">
                <a:solidFill>
                  <a:srgbClr val="FFFFFF"/>
                </a:solidFill>
                <a:latin typeface="ヒラギノ角ゴ ProN W3"/>
                <a:sym typeface="ヒラギノ角ゴ ProN W3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F9C0512B-05CF-BF5F-9CD9-49ECB33CBCA1}"/>
              </a:ext>
            </a:extLst>
          </p:cNvPr>
          <p:cNvGrpSpPr/>
          <p:nvPr/>
        </p:nvGrpSpPr>
        <p:grpSpPr>
          <a:xfrm>
            <a:off x="2903626" y="2544825"/>
            <a:ext cx="513818" cy="312254"/>
            <a:chOff x="3590612" y="2610253"/>
            <a:chExt cx="565200" cy="343479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4" name="四角形">
              <a:extLst>
                <a:ext uri="{FF2B5EF4-FFF2-40B4-BE49-F238E27FC236}">
                  <a16:creationId xmlns:a16="http://schemas.microsoft.com/office/drawing/2014/main" id="{352B9AFD-C0BD-DE26-9286-A7156983A0B1}"/>
                </a:ext>
              </a:extLst>
            </p:cNvPr>
            <p:cNvSpPr/>
            <p:nvPr/>
          </p:nvSpPr>
          <p:spPr>
            <a:xfrm rot="5400000">
              <a:off x="3799412" y="2401453"/>
              <a:ext cx="147600" cy="5652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400000"/>
            </a:ln>
          </p:spPr>
          <p:txBody>
            <a:bodyPr lIns="0" tIns="0" rIns="0" bIns="0" anchor="ctr"/>
            <a:lstStyle/>
            <a:p>
              <a:pPr algn="ctr" defTabSz="412754" hangingPunct="0">
                <a:defRPr sz="1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 kumimoji="0" sz="1455" kern="0">
                <a:solidFill>
                  <a:srgbClr val="FFFFFF"/>
                </a:solidFill>
                <a:latin typeface="ヒラギノ角ゴ ProN W3"/>
                <a:sym typeface="ヒラギノ角ゴ ProN W3"/>
              </a:endParaRPr>
            </a:p>
          </p:txBody>
        </p:sp>
        <p:sp>
          <p:nvSpPr>
            <p:cNvPr id="5" name="四角形">
              <a:extLst>
                <a:ext uri="{FF2B5EF4-FFF2-40B4-BE49-F238E27FC236}">
                  <a16:creationId xmlns:a16="http://schemas.microsoft.com/office/drawing/2014/main" id="{7A42208B-99FC-5C1C-9352-C06A93D6A551}"/>
                </a:ext>
              </a:extLst>
            </p:cNvPr>
            <p:cNvSpPr/>
            <p:nvPr/>
          </p:nvSpPr>
          <p:spPr>
            <a:xfrm rot="5400000">
              <a:off x="3799412" y="2597332"/>
              <a:ext cx="147600" cy="5652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400000"/>
            </a:ln>
          </p:spPr>
          <p:txBody>
            <a:bodyPr lIns="0" tIns="0" rIns="0" bIns="0" anchor="ctr"/>
            <a:lstStyle/>
            <a:p>
              <a:pPr algn="ctr" defTabSz="412754" hangingPunct="0">
                <a:defRPr sz="1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 kumimoji="0" sz="1455" kern="0">
                <a:solidFill>
                  <a:srgbClr val="FFFFFF"/>
                </a:solidFill>
                <a:latin typeface="ヒラギノ角ゴ ProN W3"/>
                <a:sym typeface="ヒラギノ角ゴ ProN W3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115DDC08-BB75-26F1-E420-1F40B3F0C7CA}"/>
              </a:ext>
            </a:extLst>
          </p:cNvPr>
          <p:cNvGrpSpPr/>
          <p:nvPr/>
        </p:nvGrpSpPr>
        <p:grpSpPr>
          <a:xfrm>
            <a:off x="3935285" y="2544825"/>
            <a:ext cx="513818" cy="312254"/>
            <a:chOff x="4254665" y="2610253"/>
            <a:chExt cx="565200" cy="343479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6" name="四角形">
              <a:extLst>
                <a:ext uri="{FF2B5EF4-FFF2-40B4-BE49-F238E27FC236}">
                  <a16:creationId xmlns:a16="http://schemas.microsoft.com/office/drawing/2014/main" id="{33B355DC-C759-8145-64C1-F4F149490C9C}"/>
                </a:ext>
              </a:extLst>
            </p:cNvPr>
            <p:cNvSpPr/>
            <p:nvPr/>
          </p:nvSpPr>
          <p:spPr>
            <a:xfrm rot="5400000">
              <a:off x="4463465" y="2597332"/>
              <a:ext cx="147600" cy="5652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400000"/>
            </a:ln>
          </p:spPr>
          <p:txBody>
            <a:bodyPr lIns="0" tIns="0" rIns="0" bIns="0" anchor="ctr"/>
            <a:lstStyle/>
            <a:p>
              <a:pPr algn="ctr" defTabSz="412754" hangingPunct="0">
                <a:defRPr sz="1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 kumimoji="0" sz="1455" kern="0">
                <a:solidFill>
                  <a:srgbClr val="FFFFFF"/>
                </a:solidFill>
                <a:latin typeface="ヒラギノ角ゴ ProN W3"/>
                <a:sym typeface="ヒラギノ角ゴ ProN W3"/>
              </a:endParaRPr>
            </a:p>
          </p:txBody>
        </p:sp>
        <p:sp>
          <p:nvSpPr>
            <p:cNvPr id="7" name="四角形">
              <a:extLst>
                <a:ext uri="{FF2B5EF4-FFF2-40B4-BE49-F238E27FC236}">
                  <a16:creationId xmlns:a16="http://schemas.microsoft.com/office/drawing/2014/main" id="{DDE11409-E5DA-3A80-8D68-9ABDB433A8E8}"/>
                </a:ext>
              </a:extLst>
            </p:cNvPr>
            <p:cNvSpPr/>
            <p:nvPr/>
          </p:nvSpPr>
          <p:spPr>
            <a:xfrm rot="5400000">
              <a:off x="4463465" y="2401453"/>
              <a:ext cx="147600" cy="5652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400000"/>
            </a:ln>
          </p:spPr>
          <p:txBody>
            <a:bodyPr lIns="0" tIns="0" rIns="0" bIns="0" anchor="ctr"/>
            <a:lstStyle/>
            <a:p>
              <a:pPr algn="ctr" defTabSz="412754" hangingPunct="0">
                <a:defRPr sz="1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 kumimoji="0" sz="1455" kern="0">
                <a:solidFill>
                  <a:srgbClr val="FFFFFF"/>
                </a:solidFill>
                <a:latin typeface="ヒラギノ角ゴ ProN W3"/>
                <a:sym typeface="ヒラギノ角ゴ ProN W3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304E5BA-FA29-B6A9-E18A-94386711850D}"/>
              </a:ext>
            </a:extLst>
          </p:cNvPr>
          <p:cNvGrpSpPr/>
          <p:nvPr/>
        </p:nvGrpSpPr>
        <p:grpSpPr>
          <a:xfrm>
            <a:off x="4966944" y="2544825"/>
            <a:ext cx="513818" cy="312254"/>
            <a:chOff x="4946315" y="2610253"/>
            <a:chExt cx="565200" cy="343479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8" name="四角形">
              <a:extLst>
                <a:ext uri="{FF2B5EF4-FFF2-40B4-BE49-F238E27FC236}">
                  <a16:creationId xmlns:a16="http://schemas.microsoft.com/office/drawing/2014/main" id="{55B54796-E713-01FA-1F89-C647529285C8}"/>
                </a:ext>
              </a:extLst>
            </p:cNvPr>
            <p:cNvSpPr/>
            <p:nvPr/>
          </p:nvSpPr>
          <p:spPr>
            <a:xfrm rot="5400000">
              <a:off x="5155115" y="2401453"/>
              <a:ext cx="147600" cy="5652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400000"/>
            </a:ln>
          </p:spPr>
          <p:txBody>
            <a:bodyPr lIns="0" tIns="0" rIns="0" bIns="0" anchor="ctr"/>
            <a:lstStyle/>
            <a:p>
              <a:pPr algn="ctr" defTabSz="412754" hangingPunct="0">
                <a:defRPr sz="1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 kumimoji="0" sz="1455" kern="0">
                <a:solidFill>
                  <a:srgbClr val="FFFFFF"/>
                </a:solidFill>
                <a:latin typeface="ヒラギノ角ゴ ProN W3"/>
                <a:sym typeface="ヒラギノ角ゴ ProN W3"/>
              </a:endParaRPr>
            </a:p>
          </p:txBody>
        </p:sp>
        <p:sp>
          <p:nvSpPr>
            <p:cNvPr id="9" name="四角形">
              <a:extLst>
                <a:ext uri="{FF2B5EF4-FFF2-40B4-BE49-F238E27FC236}">
                  <a16:creationId xmlns:a16="http://schemas.microsoft.com/office/drawing/2014/main" id="{454F7BA8-53E4-2020-BB3B-73DA0533751D}"/>
                </a:ext>
              </a:extLst>
            </p:cNvPr>
            <p:cNvSpPr/>
            <p:nvPr/>
          </p:nvSpPr>
          <p:spPr>
            <a:xfrm rot="5400000">
              <a:off x="5155115" y="2597332"/>
              <a:ext cx="147600" cy="5652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400000"/>
            </a:ln>
          </p:spPr>
          <p:txBody>
            <a:bodyPr lIns="0" tIns="0" rIns="0" bIns="0" anchor="ctr"/>
            <a:lstStyle/>
            <a:p>
              <a:pPr algn="ctr" defTabSz="412754" hangingPunct="0">
                <a:defRPr sz="1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 kumimoji="0" sz="1455" kern="0">
                <a:solidFill>
                  <a:srgbClr val="FFFFFF"/>
                </a:solidFill>
                <a:latin typeface="ヒラギノ角ゴ ProN W3"/>
                <a:sym typeface="ヒラギノ角ゴ ProN W3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AFCBE8DD-92E6-3B02-CC9C-4D6C333CE1CF}"/>
              </a:ext>
            </a:extLst>
          </p:cNvPr>
          <p:cNvGrpSpPr/>
          <p:nvPr/>
        </p:nvGrpSpPr>
        <p:grpSpPr>
          <a:xfrm>
            <a:off x="5998602" y="2544825"/>
            <a:ext cx="513818" cy="312254"/>
            <a:chOff x="5690412" y="2610253"/>
            <a:chExt cx="565200" cy="343479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10" name="四角形">
              <a:extLst>
                <a:ext uri="{FF2B5EF4-FFF2-40B4-BE49-F238E27FC236}">
                  <a16:creationId xmlns:a16="http://schemas.microsoft.com/office/drawing/2014/main" id="{EF714FD6-35FF-E2A3-4916-724BBF2A7672}"/>
                </a:ext>
              </a:extLst>
            </p:cNvPr>
            <p:cNvSpPr/>
            <p:nvPr/>
          </p:nvSpPr>
          <p:spPr>
            <a:xfrm rot="5400000">
              <a:off x="5899212" y="2401453"/>
              <a:ext cx="147600" cy="5652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400000"/>
            </a:ln>
          </p:spPr>
          <p:txBody>
            <a:bodyPr lIns="0" tIns="0" rIns="0" bIns="0" anchor="ctr"/>
            <a:lstStyle/>
            <a:p>
              <a:pPr algn="ctr" defTabSz="412754" hangingPunct="0">
                <a:defRPr sz="1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 kumimoji="0" sz="1455" kern="0">
                <a:solidFill>
                  <a:srgbClr val="FFFFFF"/>
                </a:solidFill>
                <a:latin typeface="ヒラギノ角ゴ ProN W3"/>
                <a:sym typeface="ヒラギノ角ゴ ProN W3"/>
              </a:endParaRPr>
            </a:p>
          </p:txBody>
        </p:sp>
        <p:sp>
          <p:nvSpPr>
            <p:cNvPr id="11" name="四角形">
              <a:extLst>
                <a:ext uri="{FF2B5EF4-FFF2-40B4-BE49-F238E27FC236}">
                  <a16:creationId xmlns:a16="http://schemas.microsoft.com/office/drawing/2014/main" id="{91162C4B-A0D2-0B4F-349B-B8AD3CAFE61A}"/>
                </a:ext>
              </a:extLst>
            </p:cNvPr>
            <p:cNvSpPr/>
            <p:nvPr/>
          </p:nvSpPr>
          <p:spPr>
            <a:xfrm rot="5400000">
              <a:off x="5899212" y="2597332"/>
              <a:ext cx="147600" cy="5652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400000"/>
            </a:ln>
          </p:spPr>
          <p:txBody>
            <a:bodyPr lIns="0" tIns="0" rIns="0" bIns="0" anchor="ctr"/>
            <a:lstStyle/>
            <a:p>
              <a:pPr algn="ctr" defTabSz="412754" hangingPunct="0">
                <a:defRPr sz="1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 kumimoji="0" sz="1455" kern="0">
                <a:solidFill>
                  <a:srgbClr val="FFFFFF"/>
                </a:solidFill>
                <a:latin typeface="ヒラギノ角ゴ ProN W3"/>
                <a:sym typeface="ヒラギノ角ゴ ProN W3"/>
              </a:endParaRPr>
            </a:p>
          </p:txBody>
        </p:sp>
      </p:grpSp>
      <p:sp>
        <p:nvSpPr>
          <p:cNvPr id="18" name="四角形">
            <a:extLst>
              <a:ext uri="{FF2B5EF4-FFF2-40B4-BE49-F238E27FC236}">
                <a16:creationId xmlns:a16="http://schemas.microsoft.com/office/drawing/2014/main" id="{02B69BFA-FD96-33CA-393F-54EE7EC3550C}"/>
              </a:ext>
            </a:extLst>
          </p:cNvPr>
          <p:cNvSpPr/>
          <p:nvPr/>
        </p:nvSpPr>
        <p:spPr>
          <a:xfrm rot="4216497">
            <a:off x="6945396" y="1829721"/>
            <a:ext cx="134182" cy="5138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19" name="四角形">
            <a:extLst>
              <a:ext uri="{FF2B5EF4-FFF2-40B4-BE49-F238E27FC236}">
                <a16:creationId xmlns:a16="http://schemas.microsoft.com/office/drawing/2014/main" id="{FBDA8B5E-32F9-E71E-C805-841E6008D6EE}"/>
              </a:ext>
            </a:extLst>
          </p:cNvPr>
          <p:cNvSpPr/>
          <p:nvPr/>
        </p:nvSpPr>
        <p:spPr>
          <a:xfrm rot="4141422">
            <a:off x="6538702" y="2116786"/>
            <a:ext cx="67142" cy="301378"/>
          </a:xfrm>
          <a:prstGeom prst="rect">
            <a:avLst/>
          </a:prstGeom>
          <a:solidFill>
            <a:srgbClr val="FF2600"/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20" name="ポスター賞…">
            <a:extLst>
              <a:ext uri="{FF2B5EF4-FFF2-40B4-BE49-F238E27FC236}">
                <a16:creationId xmlns:a16="http://schemas.microsoft.com/office/drawing/2014/main" id="{C95F9B65-8C42-16D6-F837-E7F5FF475269}"/>
              </a:ext>
            </a:extLst>
          </p:cNvPr>
          <p:cNvSpPr txBox="1"/>
          <p:nvPr/>
        </p:nvSpPr>
        <p:spPr>
          <a:xfrm>
            <a:off x="7155249" y="2070085"/>
            <a:ext cx="1833468" cy="803927"/>
          </a:xfrm>
          <a:prstGeom prst="rect">
            <a:avLst/>
          </a:prstGeom>
          <a:solidFill>
            <a:schemeClr val="bg1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0091" tIns="10091" rIns="10091" bIns="10091" anchor="ctr">
            <a:spAutoFit/>
          </a:bodyPr>
          <a:lstStyle/>
          <a:p>
            <a:pPr defTabSz="412754" hangingPunct="0">
              <a:defRPr>
                <a:latin typeface="ヒラギノ丸ゴ Pro W4"/>
                <a:ea typeface="ヒラギノ丸ゴ Pro W4"/>
                <a:cs typeface="ヒラギノ丸ゴ Pro W4"/>
                <a:sym typeface="ヒラギノ丸ゴ Pro W4"/>
              </a:defRPr>
            </a:pPr>
            <a:r>
              <a:rPr kumimoji="0" lang="ja-JP" altLang="en-US" sz="1273" b="1" kern="0" dirty="0">
                <a:solidFill>
                  <a:srgbClr val="000000"/>
                </a:solidFill>
                <a:latin typeface="ヒラギノ丸ゴ Pro W4"/>
                <a:sym typeface="ヒラギノ丸ゴ Pro W4"/>
              </a:rPr>
              <a:t>受付</a:t>
            </a:r>
            <a:endParaRPr kumimoji="0" lang="en-US" altLang="ja-JP" sz="1273" b="1" kern="0" dirty="0">
              <a:solidFill>
                <a:srgbClr val="000000"/>
              </a:solidFill>
              <a:latin typeface="ヒラギノ丸ゴ Pro W4"/>
              <a:sym typeface="ヒラギノ丸ゴ Pro W4"/>
            </a:endParaRPr>
          </a:p>
          <a:p>
            <a:pPr defTabSz="412754" hangingPunct="0">
              <a:defRPr>
                <a:latin typeface="ヒラギノ丸ゴ Pro W4"/>
                <a:ea typeface="ヒラギノ丸ゴ Pro W4"/>
                <a:cs typeface="ヒラギノ丸ゴ Pro W4"/>
                <a:sym typeface="ヒラギノ丸ゴ Pro W4"/>
              </a:defRPr>
            </a:pPr>
            <a:r>
              <a:rPr kumimoji="0" lang="ja-JP" altLang="en-US" sz="1273" b="1" kern="0" dirty="0">
                <a:solidFill>
                  <a:srgbClr val="000000"/>
                </a:solidFill>
                <a:latin typeface="ヒラギノ丸ゴ Pro W4"/>
                <a:sym typeface="ヒラギノ丸ゴ Pro W4"/>
              </a:rPr>
              <a:t>・</a:t>
            </a:r>
            <a:r>
              <a:rPr kumimoji="0" lang="ja-JP" altLang="en-US" sz="1273" b="1" kern="0" dirty="0">
                <a:solidFill>
                  <a:srgbClr val="000000"/>
                </a:solidFill>
                <a:latin typeface="ヒラギノ丸ゴ Pro W4"/>
                <a:sym typeface="ヒラギノ丸ゴ Pro W4"/>
              </a:rPr>
              <a:t>カードリーダー</a:t>
            </a:r>
            <a:endParaRPr kumimoji="0" lang="en-US" altLang="ja-JP" sz="1273" b="1" kern="0" dirty="0">
              <a:solidFill>
                <a:srgbClr val="000000"/>
              </a:solidFill>
              <a:latin typeface="ヒラギノ丸ゴ Pro W4"/>
              <a:sym typeface="ヒラギノ丸ゴ Pro W4"/>
            </a:endParaRPr>
          </a:p>
          <a:p>
            <a:pPr defTabSz="412754" hangingPunct="0">
              <a:defRPr>
                <a:latin typeface="ヒラギノ丸ゴ Pro W4"/>
                <a:ea typeface="ヒラギノ丸ゴ Pro W4"/>
                <a:cs typeface="ヒラギノ丸ゴ Pro W4"/>
                <a:sym typeface="ヒラギノ丸ゴ Pro W4"/>
              </a:defRPr>
            </a:pPr>
            <a:r>
              <a:rPr kumimoji="0" lang="ja-JP" altLang="en-US" sz="1273" b="1" kern="0" dirty="0">
                <a:solidFill>
                  <a:srgbClr val="000000"/>
                </a:solidFill>
                <a:latin typeface="ヒラギノ丸ゴ Pro W4"/>
                <a:sym typeface="ヒラギノ丸ゴ Pro W4"/>
              </a:rPr>
              <a:t>・タイムテーブル</a:t>
            </a:r>
            <a:endParaRPr kumimoji="0" lang="en-US" altLang="ja-JP" sz="1273" b="1" kern="0" dirty="0">
              <a:solidFill>
                <a:srgbClr val="000000"/>
              </a:solidFill>
              <a:latin typeface="ヒラギノ丸ゴ Pro W4"/>
              <a:sym typeface="ヒラギノ丸ゴ Pro W4"/>
            </a:endParaRPr>
          </a:p>
          <a:p>
            <a:pPr defTabSz="412754" hangingPunct="0">
              <a:defRPr>
                <a:latin typeface="ヒラギノ丸ゴ Pro W4"/>
                <a:ea typeface="ヒラギノ丸ゴ Pro W4"/>
                <a:cs typeface="ヒラギノ丸ゴ Pro W4"/>
                <a:sym typeface="ヒラギノ丸ゴ Pro W4"/>
              </a:defRPr>
            </a:pPr>
            <a:r>
              <a:rPr kumimoji="0" lang="ja-JP" altLang="en-US" sz="1273" b="1" kern="0" dirty="0">
                <a:solidFill>
                  <a:srgbClr val="000000"/>
                </a:solidFill>
                <a:latin typeface="ヒラギノ丸ゴ Pro W4"/>
                <a:sym typeface="ヒラギノ丸ゴ Pro W4"/>
              </a:rPr>
              <a:t>・プログラム</a:t>
            </a:r>
            <a:endParaRPr kumimoji="0" sz="1273" b="1" kern="0" dirty="0">
              <a:solidFill>
                <a:srgbClr val="000000"/>
              </a:solidFill>
              <a:latin typeface="ヒラギノ丸ゴ Pro W4"/>
              <a:sym typeface="ヒラギノ丸ゴ Pro W4"/>
            </a:endParaRPr>
          </a:p>
        </p:txBody>
      </p:sp>
      <p:sp>
        <p:nvSpPr>
          <p:cNvPr id="75" name="四角形"/>
          <p:cNvSpPr/>
          <p:nvPr/>
        </p:nvSpPr>
        <p:spPr>
          <a:xfrm>
            <a:off x="6524302" y="3566146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77" name="四角形"/>
          <p:cNvSpPr/>
          <p:nvPr/>
        </p:nvSpPr>
        <p:spPr>
          <a:xfrm>
            <a:off x="6524302" y="4154964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78" name="四角形"/>
          <p:cNvSpPr/>
          <p:nvPr/>
        </p:nvSpPr>
        <p:spPr>
          <a:xfrm>
            <a:off x="5470526" y="3566146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79" name="四角形"/>
          <p:cNvSpPr/>
          <p:nvPr/>
        </p:nvSpPr>
        <p:spPr>
          <a:xfrm>
            <a:off x="5470526" y="3138964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80" name="四角形"/>
          <p:cNvSpPr/>
          <p:nvPr/>
        </p:nvSpPr>
        <p:spPr>
          <a:xfrm>
            <a:off x="5470526" y="4154964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81" name="四角形"/>
          <p:cNvSpPr/>
          <p:nvPr/>
        </p:nvSpPr>
        <p:spPr>
          <a:xfrm>
            <a:off x="4583814" y="3566146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82" name="四角形"/>
          <p:cNvSpPr/>
          <p:nvPr/>
        </p:nvSpPr>
        <p:spPr>
          <a:xfrm>
            <a:off x="4583814" y="3138964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83" name="四角形"/>
          <p:cNvSpPr/>
          <p:nvPr/>
        </p:nvSpPr>
        <p:spPr>
          <a:xfrm>
            <a:off x="4583814" y="4154964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84" name="四角形"/>
          <p:cNvSpPr/>
          <p:nvPr/>
        </p:nvSpPr>
        <p:spPr>
          <a:xfrm>
            <a:off x="3670703" y="3566146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85" name="四角形"/>
          <p:cNvSpPr/>
          <p:nvPr/>
        </p:nvSpPr>
        <p:spPr>
          <a:xfrm>
            <a:off x="3670703" y="3138964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86" name="四角形"/>
          <p:cNvSpPr/>
          <p:nvPr/>
        </p:nvSpPr>
        <p:spPr>
          <a:xfrm>
            <a:off x="3670703" y="4154964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87" name="四角形"/>
          <p:cNvSpPr/>
          <p:nvPr/>
        </p:nvSpPr>
        <p:spPr>
          <a:xfrm>
            <a:off x="2558148" y="3587136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88" name="四角形"/>
          <p:cNvSpPr/>
          <p:nvPr/>
        </p:nvSpPr>
        <p:spPr>
          <a:xfrm>
            <a:off x="2558148" y="3159954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89" name="四角形"/>
          <p:cNvSpPr/>
          <p:nvPr/>
        </p:nvSpPr>
        <p:spPr>
          <a:xfrm>
            <a:off x="2558148" y="4159161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90" name="四角形"/>
          <p:cNvSpPr/>
          <p:nvPr/>
        </p:nvSpPr>
        <p:spPr>
          <a:xfrm>
            <a:off x="1516476" y="3232506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91" name="四角形"/>
          <p:cNvSpPr/>
          <p:nvPr/>
        </p:nvSpPr>
        <p:spPr>
          <a:xfrm>
            <a:off x="773849" y="2788160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92" name="四角形"/>
          <p:cNvSpPr/>
          <p:nvPr/>
        </p:nvSpPr>
        <p:spPr>
          <a:xfrm>
            <a:off x="1516476" y="3796135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93" name="四角形"/>
          <p:cNvSpPr/>
          <p:nvPr/>
        </p:nvSpPr>
        <p:spPr>
          <a:xfrm>
            <a:off x="773849" y="3247066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95" name="四角形"/>
          <p:cNvSpPr/>
          <p:nvPr/>
        </p:nvSpPr>
        <p:spPr>
          <a:xfrm>
            <a:off x="773849" y="3793903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6128" y="2786659"/>
            <a:ext cx="230373" cy="127905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③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②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①</a:t>
            </a:r>
            <a:endParaRPr kumimoji="0" lang="ja-JP" altLang="en-US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904488" y="2793634"/>
            <a:ext cx="230373" cy="127905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④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⑤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⑥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1241872" y="2803452"/>
            <a:ext cx="230373" cy="127905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⑨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⑧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⑦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24621" y="2778111"/>
            <a:ext cx="230373" cy="127905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⑩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⑪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⑫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2249740" y="3129119"/>
            <a:ext cx="230373" cy="127905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⑮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⑭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⑬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2690449" y="3129187"/>
            <a:ext cx="230373" cy="127905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⑯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⑰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⑱</a:t>
            </a:r>
            <a:endParaRPr kumimoji="0" lang="ja-JP" altLang="en-US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3371517" y="3156608"/>
            <a:ext cx="230373" cy="127905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㉑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⑳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⑲</a:t>
            </a:r>
            <a:endParaRPr kumimoji="0" lang="ja-JP" altLang="en-US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3802218" y="3156607"/>
            <a:ext cx="230373" cy="1279057"/>
          </a:xfrm>
          <a:prstGeom prst="rect">
            <a:avLst/>
          </a:prstGeom>
          <a:solidFill>
            <a:schemeClr val="bg1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㉒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㉓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㉔</a:t>
            </a:r>
            <a:endParaRPr kumimoji="0" lang="ja-JP" altLang="en-US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310581" y="3148298"/>
            <a:ext cx="230373" cy="1279057"/>
          </a:xfrm>
          <a:prstGeom prst="rect">
            <a:avLst/>
          </a:prstGeom>
          <a:solidFill>
            <a:schemeClr val="bg1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㉗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㉖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㉕</a:t>
            </a:r>
            <a:endParaRPr kumimoji="0" lang="ja-JP" altLang="en-US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673025" y="3156606"/>
            <a:ext cx="230373" cy="1279057"/>
          </a:xfrm>
          <a:prstGeom prst="rect">
            <a:avLst/>
          </a:prstGeom>
          <a:solidFill>
            <a:schemeClr val="bg1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㉘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㉙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㉚</a:t>
            </a:r>
            <a:endParaRPr kumimoji="0" lang="ja-JP" altLang="en-US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5179129" y="3167605"/>
            <a:ext cx="230373" cy="1279057"/>
          </a:xfrm>
          <a:prstGeom prst="rect">
            <a:avLst/>
          </a:prstGeom>
          <a:solidFill>
            <a:schemeClr val="bg1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㉝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㉜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㉛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5609346" y="3177083"/>
            <a:ext cx="230373" cy="1279057"/>
          </a:xfrm>
          <a:prstGeom prst="rect">
            <a:avLst/>
          </a:prstGeom>
          <a:solidFill>
            <a:schemeClr val="bg1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㉞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㉟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㊱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6282121" y="3630372"/>
            <a:ext cx="230373" cy="775586"/>
          </a:xfrm>
          <a:prstGeom prst="rect">
            <a:avLst/>
          </a:prstGeom>
          <a:solidFill>
            <a:schemeClr val="bg1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㊳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㊲</a:t>
            </a:r>
            <a:endParaRPr kumimoji="0" lang="ja-JP" altLang="en-US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8585" y="934243"/>
            <a:ext cx="3492119" cy="30013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0091" tIns="10091" rIns="10091" bIns="10091" numCol="1" spcCol="38100" rtlCol="0" anchor="ctr">
            <a:spAutoFit/>
          </a:bodyPr>
          <a:lstStyle/>
          <a:p>
            <a:pPr defTabSz="412754" hangingPunct="0"/>
            <a:r>
              <a:rPr kumimoji="0" lang="en-US" altLang="ja-JP" sz="1818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2024</a:t>
            </a:r>
            <a:r>
              <a:rPr kumimoji="0" lang="ja-JP" altLang="en-US" sz="1818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年</a:t>
            </a:r>
            <a:r>
              <a:rPr kumimoji="0" lang="en-US" altLang="ja-JP" sz="1818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8</a:t>
            </a:r>
            <a:r>
              <a:rPr kumimoji="0" lang="ja-JP" altLang="en-US" sz="1818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月</a:t>
            </a:r>
            <a:r>
              <a:rPr kumimoji="0" lang="en-US" altLang="ja-JP" sz="1818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9</a:t>
            </a:r>
            <a:r>
              <a:rPr kumimoji="0" lang="ja-JP" altLang="en-US" sz="1818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日（金）：配置図</a:t>
            </a:r>
            <a:endParaRPr kumimoji="0" lang="ja-JP" altLang="en-US" sz="1818" kern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146754" y="640773"/>
            <a:ext cx="2067414" cy="30013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818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ポスター発表</a:t>
            </a:r>
            <a:r>
              <a:rPr kumimoji="0" lang="en-US" altLang="ja-JP" sz="1818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:40</a:t>
            </a:r>
            <a:r>
              <a:rPr kumimoji="0" lang="ja-JP" altLang="en-US" sz="1818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演題</a:t>
            </a:r>
            <a:endParaRPr kumimoji="0" lang="ja-JP" altLang="en-US" sz="1818" kern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</p:txBody>
      </p:sp>
      <p:sp>
        <p:nvSpPr>
          <p:cNvPr id="60" name="四角形"/>
          <p:cNvSpPr/>
          <p:nvPr/>
        </p:nvSpPr>
        <p:spPr>
          <a:xfrm>
            <a:off x="1495962" y="2777906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23" name="右中かっこ 22"/>
          <p:cNvSpPr/>
          <p:nvPr/>
        </p:nvSpPr>
        <p:spPr>
          <a:xfrm rot="5400000">
            <a:off x="1356464" y="3811987"/>
            <a:ext cx="376378" cy="1904792"/>
          </a:xfrm>
          <a:prstGeom prst="rightBrace">
            <a:avLst>
              <a:gd name="adj1" fmla="val 0"/>
              <a:gd name="adj2" fmla="val 50000"/>
            </a:avLst>
          </a:prstGeom>
          <a:noFill/>
          <a:ln w="57150" cap="flat">
            <a:solidFill>
              <a:schemeClr val="accent1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3126" tIns="41563" rIns="83126" bIns="41563" numCol="1" spcCol="38100" rtlCol="0" anchor="t">
            <a:noAutofit/>
          </a:bodyPr>
          <a:lstStyle/>
          <a:p>
            <a:pPr defTabSz="831281" latinLnBrk="1" hangingPunct="0"/>
            <a:endParaRPr kumimoji="0" lang="ja-JP" altLang="en-US" sz="1636" kern="0">
              <a:solidFill>
                <a:srgbClr val="000000"/>
              </a:solidFill>
              <a:latin typeface="ヒラギノ角ゴ ProN W6"/>
              <a:sym typeface="ヒラギノ角ゴ ProN W6"/>
            </a:endParaRPr>
          </a:p>
        </p:txBody>
      </p:sp>
      <p:sp>
        <p:nvSpPr>
          <p:cNvPr id="63" name="右中かっこ 62"/>
          <p:cNvSpPr/>
          <p:nvPr/>
        </p:nvSpPr>
        <p:spPr>
          <a:xfrm rot="5400000">
            <a:off x="3443229" y="3805574"/>
            <a:ext cx="376378" cy="1904792"/>
          </a:xfrm>
          <a:prstGeom prst="rightBrace">
            <a:avLst>
              <a:gd name="adj1" fmla="val 0"/>
              <a:gd name="adj2" fmla="val 50000"/>
            </a:avLst>
          </a:prstGeom>
          <a:noFill/>
          <a:ln w="57150" cap="flat">
            <a:solidFill>
              <a:schemeClr val="accent1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3126" tIns="41563" rIns="83126" bIns="41563" numCol="1" spcCol="38100" rtlCol="0" anchor="t">
            <a:noAutofit/>
          </a:bodyPr>
          <a:lstStyle/>
          <a:p>
            <a:pPr defTabSz="831281" latinLnBrk="1" hangingPunct="0"/>
            <a:endParaRPr kumimoji="0" lang="ja-JP" altLang="en-US" sz="1636" kern="0">
              <a:solidFill>
                <a:srgbClr val="000000"/>
              </a:solidFill>
              <a:latin typeface="ヒラギノ角ゴ ProN W6"/>
              <a:sym typeface="ヒラギノ角ゴ ProN W6"/>
            </a:endParaRPr>
          </a:p>
        </p:txBody>
      </p:sp>
      <p:sp>
        <p:nvSpPr>
          <p:cNvPr id="64" name="右中かっこ 63"/>
          <p:cNvSpPr/>
          <p:nvPr/>
        </p:nvSpPr>
        <p:spPr>
          <a:xfrm rot="5400000">
            <a:off x="5526249" y="3711016"/>
            <a:ext cx="382792" cy="2100325"/>
          </a:xfrm>
          <a:prstGeom prst="rightBrace">
            <a:avLst>
              <a:gd name="adj1" fmla="val 0"/>
              <a:gd name="adj2" fmla="val 50000"/>
            </a:avLst>
          </a:prstGeom>
          <a:noFill/>
          <a:ln w="57150" cap="flat">
            <a:solidFill>
              <a:schemeClr val="accent1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3126" tIns="41563" rIns="83126" bIns="41563" numCol="1" spcCol="38100" rtlCol="0" anchor="t">
            <a:noAutofit/>
          </a:bodyPr>
          <a:lstStyle/>
          <a:p>
            <a:pPr defTabSz="831281" latinLnBrk="1" hangingPunct="0"/>
            <a:endParaRPr kumimoji="0" lang="ja-JP" altLang="en-US" sz="1636" kern="0">
              <a:solidFill>
                <a:srgbClr val="000000"/>
              </a:solidFill>
              <a:latin typeface="ヒラギノ角ゴ ProN W6"/>
              <a:sym typeface="ヒラギノ角ゴ ProN W6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82445" y="5073149"/>
            <a:ext cx="1310195" cy="4681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cap="flat">
            <a:solidFill>
              <a:schemeClr val="accent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ポスター賞</a:t>
            </a:r>
            <a:endParaRPr kumimoji="0" lang="en-US" altLang="ja-JP" sz="1455" b="1" kern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対象演題</a:t>
            </a:r>
            <a:r>
              <a:rPr kumimoji="0" lang="en-US" altLang="ja-JP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:</a:t>
            </a:r>
            <a:r>
              <a:rPr kumimoji="0" lang="ja-JP" altLang="en-US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学生</a:t>
            </a:r>
            <a:endParaRPr kumimoji="0" lang="en-US" altLang="ja-JP" sz="1455" b="1" kern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882125" y="5077619"/>
            <a:ext cx="1517578" cy="4681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cap="flat">
            <a:solidFill>
              <a:schemeClr val="accent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ポスター賞</a:t>
            </a:r>
            <a:endParaRPr kumimoji="0" lang="en-US" altLang="ja-JP" sz="1455" b="1" kern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対象演題</a:t>
            </a:r>
            <a:r>
              <a:rPr kumimoji="0" lang="en-US" altLang="ja-JP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:</a:t>
            </a:r>
            <a:r>
              <a:rPr kumimoji="0" lang="ja-JP" altLang="en-US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教職員</a:t>
            </a:r>
            <a:endParaRPr kumimoji="0" lang="en-US" altLang="ja-JP" sz="1455" b="1" kern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111776" y="5048797"/>
            <a:ext cx="1179975" cy="4681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cap="flat">
            <a:solidFill>
              <a:schemeClr val="accent1">
                <a:lumMod val="7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一般</a:t>
            </a:r>
            <a:endParaRPr kumimoji="0" lang="en-US" altLang="ja-JP" sz="1455" b="1" kern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ポスター演題</a:t>
            </a:r>
            <a:endParaRPr kumimoji="0" lang="en-US" altLang="ja-JP" sz="1455" b="1" kern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662040" y="3630372"/>
            <a:ext cx="230373" cy="775586"/>
          </a:xfrm>
          <a:prstGeom prst="rect">
            <a:avLst/>
          </a:prstGeom>
          <a:solidFill>
            <a:schemeClr val="bg1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㊴</a:t>
            </a:r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endParaRPr kumimoji="0" lang="en-US" altLang="ja-JP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  <a:p>
            <a:pPr algn="ctr" defTabSz="412754" hangingPunct="0"/>
            <a:r>
              <a:rPr kumimoji="0" lang="ja-JP" altLang="en-US" sz="1636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ヒラギノ角ゴ ProN W6"/>
              </a:rPr>
              <a:t>㊵</a:t>
            </a:r>
            <a:endParaRPr kumimoji="0" lang="ja-JP" altLang="en-US" sz="1636" kern="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ヒラギノ角ゴ ProN W6"/>
            </a:endParaRPr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F9C0512B-05CF-BF5F-9CD9-49ECB33CBCA1}"/>
              </a:ext>
            </a:extLst>
          </p:cNvPr>
          <p:cNvGrpSpPr/>
          <p:nvPr/>
        </p:nvGrpSpPr>
        <p:grpSpPr>
          <a:xfrm>
            <a:off x="4667482" y="681586"/>
            <a:ext cx="513818" cy="312254"/>
            <a:chOff x="3590612" y="2610253"/>
            <a:chExt cx="565200" cy="343479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70" name="四角形">
              <a:extLst>
                <a:ext uri="{FF2B5EF4-FFF2-40B4-BE49-F238E27FC236}">
                  <a16:creationId xmlns:a16="http://schemas.microsoft.com/office/drawing/2014/main" id="{352B9AFD-C0BD-DE26-9286-A7156983A0B1}"/>
                </a:ext>
              </a:extLst>
            </p:cNvPr>
            <p:cNvSpPr/>
            <p:nvPr/>
          </p:nvSpPr>
          <p:spPr>
            <a:xfrm rot="5400000">
              <a:off x="3799412" y="2401453"/>
              <a:ext cx="147600" cy="5652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400000"/>
            </a:ln>
          </p:spPr>
          <p:txBody>
            <a:bodyPr lIns="0" tIns="0" rIns="0" bIns="0" anchor="ctr"/>
            <a:lstStyle/>
            <a:p>
              <a:pPr algn="ctr" defTabSz="412754" hangingPunct="0">
                <a:defRPr sz="1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 kumimoji="0" sz="1455" kern="0">
                <a:solidFill>
                  <a:srgbClr val="FFFFFF"/>
                </a:solidFill>
                <a:latin typeface="ヒラギノ角ゴ ProN W3"/>
                <a:sym typeface="ヒラギノ角ゴ ProN W3"/>
              </a:endParaRPr>
            </a:p>
          </p:txBody>
        </p:sp>
        <p:sp>
          <p:nvSpPr>
            <p:cNvPr id="71" name="四角形">
              <a:extLst>
                <a:ext uri="{FF2B5EF4-FFF2-40B4-BE49-F238E27FC236}">
                  <a16:creationId xmlns:a16="http://schemas.microsoft.com/office/drawing/2014/main" id="{7A42208B-99FC-5C1C-9352-C06A93D6A551}"/>
                </a:ext>
              </a:extLst>
            </p:cNvPr>
            <p:cNvSpPr/>
            <p:nvPr/>
          </p:nvSpPr>
          <p:spPr>
            <a:xfrm rot="5400000">
              <a:off x="3799412" y="2597332"/>
              <a:ext cx="147600" cy="565200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400000"/>
            </a:ln>
          </p:spPr>
          <p:txBody>
            <a:bodyPr lIns="0" tIns="0" rIns="0" bIns="0" anchor="ctr"/>
            <a:lstStyle/>
            <a:p>
              <a:pPr algn="ctr" defTabSz="412754" hangingPunct="0">
                <a:defRPr sz="1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ヒラギノ角ゴ ProN W3"/>
                </a:defRPr>
              </a:pPr>
              <a:endParaRPr kumimoji="0" sz="1455" kern="0">
                <a:solidFill>
                  <a:srgbClr val="FFFFFF"/>
                </a:solidFill>
                <a:latin typeface="ヒラギノ角ゴ ProN W3"/>
                <a:sym typeface="ヒラギノ角ゴ ProN W3"/>
              </a:endParaRP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5223854" y="581669"/>
            <a:ext cx="3524543" cy="468194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defTabSz="412754" hangingPunct="0"/>
            <a:r>
              <a:rPr kumimoji="0" lang="ja-JP" altLang="en-US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懇親会用のデスク</a:t>
            </a:r>
            <a:r>
              <a:rPr kumimoji="0" lang="en-US" altLang="ja-JP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2</a:t>
            </a:r>
            <a:r>
              <a:rPr kumimoji="0" lang="ja-JP" altLang="en-US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台</a:t>
            </a:r>
            <a:endParaRPr kumimoji="0" lang="en-US" altLang="ja-JP" sz="1455" b="1" kern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  <a:p>
            <a:pPr defTabSz="412754" hangingPunct="0"/>
            <a:r>
              <a:rPr kumimoji="0" lang="ja-JP" altLang="en-US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（懇親会が始まるまでは側面に設置しておく）</a:t>
            </a:r>
            <a:endParaRPr kumimoji="0" lang="ja-JP" altLang="en-US" sz="1455" b="1" kern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</p:txBody>
      </p:sp>
      <p:sp>
        <p:nvSpPr>
          <p:cNvPr id="72" name="四角形"/>
          <p:cNvSpPr/>
          <p:nvPr/>
        </p:nvSpPr>
        <p:spPr>
          <a:xfrm>
            <a:off x="4667482" y="1126631"/>
            <a:ext cx="67142" cy="301378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3175">
            <a:miter lim="400000"/>
          </a:ln>
        </p:spPr>
        <p:txBody>
          <a:bodyPr lIns="0" tIns="0" rIns="0" bIns="0" anchor="ctr"/>
          <a:lstStyle/>
          <a:p>
            <a:pPr algn="ctr" defTabSz="412754" hangingPunct="0">
              <a:defRPr sz="16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kumimoji="0" sz="1455" kern="0">
              <a:solidFill>
                <a:srgbClr val="FFFFFF"/>
              </a:solidFill>
              <a:latin typeface="ヒラギノ角ゴ ProN W3"/>
              <a:sym typeface="ヒラギノ角ゴ ProN W3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795775" y="1150000"/>
            <a:ext cx="1464685" cy="24428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10091" tIns="10091" rIns="10091" bIns="10091" numCol="1" spcCol="38100" rtlCol="0" anchor="ctr">
            <a:spAutoFit/>
          </a:bodyPr>
          <a:lstStyle/>
          <a:p>
            <a:pPr algn="ctr" defTabSz="412754" hangingPunct="0"/>
            <a:r>
              <a:rPr kumimoji="0" lang="ja-JP" altLang="en-US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パーテーション</a:t>
            </a:r>
            <a:r>
              <a:rPr kumimoji="0" lang="en-US" altLang="ja-JP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1</a:t>
            </a:r>
            <a:r>
              <a:rPr kumimoji="0" lang="ja-JP" altLang="en-US" sz="1455" b="1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枚</a:t>
            </a:r>
            <a:endParaRPr kumimoji="0" lang="ja-JP" altLang="en-US" sz="1455" b="1" kern="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</p:txBody>
      </p:sp>
    </p:spTree>
    <p:extLst>
      <p:ext uri="{BB962C8B-B14F-4D97-AF65-F5344CB8AC3E}">
        <p14:creationId xmlns:p14="http://schemas.microsoft.com/office/powerpoint/2010/main" val="33420668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4540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1100" tIns="11100" rIns="11100" bIns="11100" numCol="1" spcCol="38100" rtlCol="0" anchor="ctr">
        <a:spAutoFit/>
      </a:bodyPr>
      <a:lstStyle>
        <a:defPPr marL="0" marR="0" indent="0" algn="ctr" defTabSz="4540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画面に合わせる (4:3)</PresentationFormat>
  <Paragraphs>81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Helvetica Neue Light</vt:lpstr>
      <vt:lpstr>ＭＳ Ｐゴシック</vt:lpstr>
      <vt:lpstr>ヒラギノ角ゴ ProN W3</vt:lpstr>
      <vt:lpstr>ヒラギノ角ゴ ProN W6</vt:lpstr>
      <vt:lpstr>ヒラギノ丸ゴ Pro W4</vt:lpstr>
      <vt:lpstr>游ゴシック</vt:lpstr>
      <vt:lpstr>Arial</vt:lpstr>
      <vt:lpstr>White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</cp:revision>
  <dcterms:created xsi:type="dcterms:W3CDTF">2024-08-27T02:32:55Z</dcterms:created>
  <dcterms:modified xsi:type="dcterms:W3CDTF">2024-08-27T02:33:19Z</dcterms:modified>
</cp:coreProperties>
</file>