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9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898F5-BF8D-4327-8731-8F1066F972BA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187A0-934E-4CAC-8C1C-C3337E1521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539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DDC8-D61D-498D-B569-ED0C23846746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EB34-DC53-45E7-AA7F-C80AED631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301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DDC8-D61D-498D-B569-ED0C23846746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EB34-DC53-45E7-AA7F-C80AED631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15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DDC8-D61D-498D-B569-ED0C23846746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EB34-DC53-45E7-AA7F-C80AED631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97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DDC8-D61D-498D-B569-ED0C23846746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EB34-DC53-45E7-AA7F-C80AED631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17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DDC8-D61D-498D-B569-ED0C23846746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EB34-DC53-45E7-AA7F-C80AED631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757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DDC8-D61D-498D-B569-ED0C23846746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EB34-DC53-45E7-AA7F-C80AED631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894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DDC8-D61D-498D-B569-ED0C23846746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EB34-DC53-45E7-AA7F-C80AED631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02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DDC8-D61D-498D-B569-ED0C23846746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EB34-DC53-45E7-AA7F-C80AED631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424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DDC8-D61D-498D-B569-ED0C23846746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EB34-DC53-45E7-AA7F-C80AED631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488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DDC8-D61D-498D-B569-ED0C23846746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EB34-DC53-45E7-AA7F-C80AED631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79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DDC8-D61D-498D-B569-ED0C23846746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EB34-DC53-45E7-AA7F-C80AED631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52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6DDC8-D61D-498D-B569-ED0C23846746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CEB34-DC53-45E7-AA7F-C80AED631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72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-119270" y="3387257"/>
            <a:ext cx="926327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rot="5400000">
            <a:off x="1127927" y="3456000"/>
            <a:ext cx="6912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538003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71284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8002" y="3713259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71284" y="3761084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6418" y="97375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71386" y="109830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8002" y="3681574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671385" y="3681574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5455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-119270" y="3387257"/>
            <a:ext cx="926327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rot="5400000">
            <a:off x="1127927" y="3456000"/>
            <a:ext cx="6912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538003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㉞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71284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㉟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8002" y="3713259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㊱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71284" y="3761084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㊲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0379" y="97375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一般ポスター演題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05347" y="109830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一般ポスター演題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71963" y="3681574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一般ポスター演題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05346" y="3681574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一般ポスター演題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7689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-119270" y="3387257"/>
            <a:ext cx="926327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rot="5400000">
            <a:off x="1127927" y="3456000"/>
            <a:ext cx="6912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538003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㊳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71284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㊴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0379" y="97375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一般ポスター演題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05347" y="109830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一般ポスター演題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9924" y="3703290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9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㊵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3987" y="3668039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一般ポスター演題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6216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-119270" y="3387257"/>
            <a:ext cx="926327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rot="5400000">
            <a:off x="1127927" y="3456000"/>
            <a:ext cx="6912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538003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71284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8002" y="3713259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71284" y="3761084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6418" y="97375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71386" y="109830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8002" y="3681574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671385" y="3681574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0836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-119270" y="3387257"/>
            <a:ext cx="926327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rot="5400000">
            <a:off x="1127927" y="3456000"/>
            <a:ext cx="6912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538003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71284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8002" y="3713259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71284" y="3761084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6418" y="97375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71386" y="109830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8002" y="3681574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671385" y="3681574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7630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-119270" y="3387257"/>
            <a:ext cx="926327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rot="5400000">
            <a:off x="1127927" y="3456000"/>
            <a:ext cx="6912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538003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71284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6418" y="97375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71386" y="109830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9924" y="3484807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8003" y="3573420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学生ポスター賞応募演題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9872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-119270" y="3387257"/>
            <a:ext cx="926327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rot="5400000">
            <a:off x="1127927" y="3456000"/>
            <a:ext cx="6912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771284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8002" y="3713259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71284" y="3761084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⑲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04415" y="109830"/>
            <a:ext cx="3156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1031" y="3681574"/>
            <a:ext cx="3156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04414" y="3681574"/>
            <a:ext cx="3156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7085" y="232547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0114" y="200862"/>
            <a:ext cx="3156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907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-119270" y="3387257"/>
            <a:ext cx="926327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rot="5400000">
            <a:off x="1127927" y="3456000"/>
            <a:ext cx="6912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538003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⑳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71284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㉒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8002" y="3713259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㉑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71284" y="3761084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㉓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9447" y="97375"/>
            <a:ext cx="3156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04415" y="109830"/>
            <a:ext cx="3156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1031" y="3681574"/>
            <a:ext cx="3156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04414" y="3681574"/>
            <a:ext cx="3156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2696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-119270" y="3387257"/>
            <a:ext cx="926327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rot="5400000">
            <a:off x="1127927" y="3456000"/>
            <a:ext cx="6912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538003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㉔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71284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㉖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8002" y="3713259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㉕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9447" y="97375"/>
            <a:ext cx="3156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04415" y="109830"/>
            <a:ext cx="3156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1031" y="3681574"/>
            <a:ext cx="3156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893205" y="3532338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㉗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04415" y="3603386"/>
            <a:ext cx="3156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教職員ポスター賞応募演題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382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-119270" y="3387257"/>
            <a:ext cx="926327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rot="5400000">
            <a:off x="1127927" y="3456000"/>
            <a:ext cx="6912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538002" y="3713259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㉘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71284" y="3761084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㉙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71963" y="3681574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一般ポスター演題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05346" y="3681574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一般ポスター演題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760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-119270" y="3387257"/>
            <a:ext cx="926327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rot="5400000">
            <a:off x="1127927" y="3456000"/>
            <a:ext cx="6912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538003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㉚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71284" y="145081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㉛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8002" y="3713259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㉜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71284" y="3761084"/>
            <a:ext cx="2736647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㉝</a:t>
            </a:r>
            <a:endParaRPr kumimoji="1" lang="ja-JP" altLang="en-US" sz="19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0379" y="97375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一般ポスター演題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05347" y="109830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一般ポスター演題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71963" y="3681574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一般ポスター演題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05346" y="3681574"/>
            <a:ext cx="2130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一般ポスター演題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466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214</Words>
  <Application>Microsoft Office PowerPoint</Application>
  <PresentationFormat>画面に合わせる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8</cp:revision>
  <cp:lastPrinted>2024-07-26T03:54:33Z</cp:lastPrinted>
  <dcterms:created xsi:type="dcterms:W3CDTF">2024-07-10T06:00:15Z</dcterms:created>
  <dcterms:modified xsi:type="dcterms:W3CDTF">2024-08-05T23:28:35Z</dcterms:modified>
</cp:coreProperties>
</file>