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437FF"/>
    <a:srgbClr val="942093"/>
    <a:srgbClr val="D883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91"/>
    <p:restoredTop sz="90806"/>
  </p:normalViewPr>
  <p:slideViewPr>
    <p:cSldViewPr snapToGrid="0" snapToObjects="1">
      <p:cViewPr varScale="1">
        <p:scale>
          <a:sx n="164" d="100"/>
          <a:sy n="164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61FAE-4EA3-6643-BA1C-00608157DDAC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C1A9E-ED1A-7847-9B44-CAFA637BA0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19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C1A9E-ED1A-7847-9B44-CAFA637BA0E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66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DB-7890-5E4D-9306-ACF09D6C3BE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A21-2EC1-1448-8E52-88BA0485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50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DB-7890-5E4D-9306-ACF09D6C3BE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A21-2EC1-1448-8E52-88BA0485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73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DB-7890-5E4D-9306-ACF09D6C3BE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A21-2EC1-1448-8E52-88BA0485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55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DB-7890-5E4D-9306-ACF09D6C3BE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A21-2EC1-1448-8E52-88BA0485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4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DB-7890-5E4D-9306-ACF09D6C3BE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A21-2EC1-1448-8E52-88BA0485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64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DB-7890-5E4D-9306-ACF09D6C3BE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A21-2EC1-1448-8E52-88BA0485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9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DB-7890-5E4D-9306-ACF09D6C3BE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A21-2EC1-1448-8E52-88BA0485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11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DB-7890-5E4D-9306-ACF09D6C3BE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A21-2EC1-1448-8E52-88BA0485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15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DB-7890-5E4D-9306-ACF09D6C3BE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A21-2EC1-1448-8E52-88BA0485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48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DB-7890-5E4D-9306-ACF09D6C3BE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A21-2EC1-1448-8E52-88BA0485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07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DB-7890-5E4D-9306-ACF09D6C3BE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A21-2EC1-1448-8E52-88BA0485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39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396DB-7890-5E4D-9306-ACF09D6C3BE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52A21-2EC1-1448-8E52-88BA0485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66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.jpg"/><Relationship Id="rId3" Type="http://schemas.openxmlformats.org/officeDocument/2006/relationships/image" Target="../media/image6.tiff"/><Relationship Id="rId7" Type="http://schemas.openxmlformats.org/officeDocument/2006/relationships/image" Target="../media/image8.tiff"/><Relationship Id="rId12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11" Type="http://schemas.openxmlformats.org/officeDocument/2006/relationships/image" Target="../media/image4.tiff"/><Relationship Id="rId5" Type="http://schemas.openxmlformats.org/officeDocument/2006/relationships/image" Target="../media/image3.tiff"/><Relationship Id="rId10" Type="http://schemas.openxmlformats.org/officeDocument/2006/relationships/image" Target="../media/image9.tiff"/><Relationship Id="rId4" Type="http://schemas.openxmlformats.org/officeDocument/2006/relationships/image" Target="../media/image2.tiff"/><Relationship Id="rId9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E149B279-01FB-2A48-994D-7869D40B2D27}"/>
              </a:ext>
            </a:extLst>
          </p:cNvPr>
          <p:cNvCxnSpPr/>
          <p:nvPr/>
        </p:nvCxnSpPr>
        <p:spPr>
          <a:xfrm>
            <a:off x="0" y="3400425"/>
            <a:ext cx="9144000" cy="0"/>
          </a:xfrm>
          <a:prstGeom prst="line">
            <a:avLst/>
          </a:prstGeom>
          <a:ln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8D95BFC5-A1E1-914D-8C18-CCBCA3966FCC}"/>
              </a:ext>
            </a:extLst>
          </p:cNvPr>
          <p:cNvCxnSpPr>
            <a:cxnSpLocks/>
          </p:cNvCxnSpPr>
          <p:nvPr/>
        </p:nvCxnSpPr>
        <p:spPr>
          <a:xfrm>
            <a:off x="607423" y="283337"/>
            <a:ext cx="1080000" cy="0"/>
          </a:xfrm>
          <a:prstGeom prst="straightConnector1">
            <a:avLst/>
          </a:prstGeom>
          <a:ln w="571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19DA5DA6-B15D-794C-8EA6-74FC61643C42}"/>
              </a:ext>
            </a:extLst>
          </p:cNvPr>
          <p:cNvSpPr/>
          <p:nvPr/>
        </p:nvSpPr>
        <p:spPr>
          <a:xfrm>
            <a:off x="1969295" y="2578339"/>
            <a:ext cx="1080000" cy="54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0432FF"/>
                </a:solidFill>
              </a:rPr>
              <a:t>割箸</a:t>
            </a:r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7566A163-F8F3-9E4D-8EF3-096BDAB9C8AC}"/>
              </a:ext>
            </a:extLst>
          </p:cNvPr>
          <p:cNvSpPr>
            <a:spLocks noChangeAspect="1"/>
          </p:cNvSpPr>
          <p:nvPr/>
        </p:nvSpPr>
        <p:spPr>
          <a:xfrm>
            <a:off x="1070720" y="2274743"/>
            <a:ext cx="720000" cy="720000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432FF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0B8141DB-679D-E14D-AE3A-53F5496D613C}"/>
              </a:ext>
            </a:extLst>
          </p:cNvPr>
          <p:cNvSpPr/>
          <p:nvPr/>
        </p:nvSpPr>
        <p:spPr>
          <a:xfrm>
            <a:off x="498999" y="699070"/>
            <a:ext cx="1080000" cy="54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rgbClr val="0432FF"/>
                </a:solidFill>
              </a:rPr>
              <a:t>ペーパー</a:t>
            </a:r>
            <a:endParaRPr kumimoji="1" lang="en-US" altLang="ja-JP" sz="1400" dirty="0">
              <a:solidFill>
                <a:srgbClr val="0432FF"/>
              </a:solidFill>
            </a:endParaRPr>
          </a:p>
          <a:p>
            <a:pPr algn="ctr"/>
            <a:r>
              <a:rPr kumimoji="1" lang="ja-JP" altLang="en-US" sz="1400">
                <a:solidFill>
                  <a:srgbClr val="0432FF"/>
                </a:solidFill>
              </a:rPr>
              <a:t>タオル</a:t>
            </a:r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CF8DA1D4-ABC3-844D-ADCB-74D65E95D297}"/>
              </a:ext>
            </a:extLst>
          </p:cNvPr>
          <p:cNvSpPr>
            <a:spLocks noChangeAspect="1"/>
          </p:cNvSpPr>
          <p:nvPr/>
        </p:nvSpPr>
        <p:spPr>
          <a:xfrm>
            <a:off x="259839" y="2259817"/>
            <a:ext cx="720000" cy="720000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432FF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C698CEFE-65FB-9946-AEA4-0C06DD0548F1}"/>
              </a:ext>
            </a:extLst>
          </p:cNvPr>
          <p:cNvSpPr/>
          <p:nvPr/>
        </p:nvSpPr>
        <p:spPr>
          <a:xfrm>
            <a:off x="1001527" y="2424304"/>
            <a:ext cx="9460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>
                <a:solidFill>
                  <a:srgbClr val="0432FF"/>
                </a:solidFill>
              </a:rPr>
              <a:t>ウェット</a:t>
            </a:r>
            <a:endParaRPr lang="en-US" altLang="ja-JP" sz="1100" dirty="0">
              <a:solidFill>
                <a:srgbClr val="0432FF"/>
              </a:solidFill>
            </a:endParaRPr>
          </a:p>
          <a:p>
            <a:r>
              <a:rPr lang="ja-JP" altLang="en-US" sz="1100">
                <a:solidFill>
                  <a:srgbClr val="0432FF"/>
                </a:solidFill>
              </a:rPr>
              <a:t>ティッシュ</a:t>
            </a:r>
            <a:endParaRPr lang="en-US" altLang="ja-JP" sz="1100" dirty="0">
              <a:solidFill>
                <a:srgbClr val="0432FF"/>
              </a:solidFill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5D1D877-6E71-9E47-91F3-71DCD9618C62}"/>
              </a:ext>
            </a:extLst>
          </p:cNvPr>
          <p:cNvSpPr/>
          <p:nvPr/>
        </p:nvSpPr>
        <p:spPr>
          <a:xfrm>
            <a:off x="230536" y="2470733"/>
            <a:ext cx="850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>
                <a:solidFill>
                  <a:srgbClr val="0432FF"/>
                </a:solidFill>
              </a:rPr>
              <a:t>消毒液</a:t>
            </a:r>
            <a:endParaRPr lang="en-US" altLang="ja-JP" sz="1600" dirty="0">
              <a:solidFill>
                <a:srgbClr val="0432FF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8C4178F3-60AE-A246-8D0B-BEA7AB4273A7}"/>
              </a:ext>
            </a:extLst>
          </p:cNvPr>
          <p:cNvSpPr/>
          <p:nvPr/>
        </p:nvSpPr>
        <p:spPr>
          <a:xfrm>
            <a:off x="501989" y="1334560"/>
            <a:ext cx="1080000" cy="54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rgbClr val="0432FF"/>
                </a:solidFill>
              </a:rPr>
              <a:t>ペーパー</a:t>
            </a:r>
            <a:endParaRPr kumimoji="1" lang="en-US" altLang="ja-JP" sz="1400" dirty="0">
              <a:solidFill>
                <a:srgbClr val="0432FF"/>
              </a:solidFill>
            </a:endParaRPr>
          </a:p>
          <a:p>
            <a:pPr algn="ctr"/>
            <a:r>
              <a:rPr kumimoji="1" lang="ja-JP" altLang="en-US" sz="1400">
                <a:solidFill>
                  <a:srgbClr val="0432FF"/>
                </a:solidFill>
              </a:rPr>
              <a:t>タオル</a:t>
            </a: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9F42374A-02C8-7D4D-AD88-570E21E18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2" t="15431" r="16908" b="5798"/>
          <a:stretch/>
        </p:blipFill>
        <p:spPr>
          <a:xfrm>
            <a:off x="589335" y="4372424"/>
            <a:ext cx="1815779" cy="1512592"/>
          </a:xfrm>
          <a:prstGeom prst="rect">
            <a:avLst/>
          </a:prstGeom>
        </p:spPr>
      </p:pic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9E8A1170-5906-BE4B-A921-38899FE2F37E}"/>
              </a:ext>
            </a:extLst>
          </p:cNvPr>
          <p:cNvSpPr/>
          <p:nvPr/>
        </p:nvSpPr>
        <p:spPr>
          <a:xfrm>
            <a:off x="1922448" y="4372424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b="1">
                <a:latin typeface="Arial" panose="020B0604020202020204" pitchFamily="34" charset="0"/>
                <a:cs typeface="Arial" panose="020B0604020202020204" pitchFamily="34" charset="0"/>
              </a:rPr>
              <a:t>洋食</a:t>
            </a:r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endParaRPr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BD617A70-9623-BA4E-9275-2EB4850D445A}"/>
              </a:ext>
            </a:extLst>
          </p:cNvPr>
          <p:cNvCxnSpPr>
            <a:cxnSpLocks/>
          </p:cNvCxnSpPr>
          <p:nvPr/>
        </p:nvCxnSpPr>
        <p:spPr>
          <a:xfrm>
            <a:off x="670912" y="3763250"/>
            <a:ext cx="1080000" cy="0"/>
          </a:xfrm>
          <a:prstGeom prst="straightConnector1">
            <a:avLst/>
          </a:prstGeom>
          <a:ln w="571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/楕円 79">
            <a:extLst>
              <a:ext uri="{FF2B5EF4-FFF2-40B4-BE49-F238E27FC236}">
                <a16:creationId xmlns:a16="http://schemas.microsoft.com/office/drawing/2014/main" id="{AA6602D1-3C30-184F-B761-8A5D1D137080}"/>
              </a:ext>
            </a:extLst>
          </p:cNvPr>
          <p:cNvSpPr>
            <a:spLocks noChangeAspect="1"/>
          </p:cNvSpPr>
          <p:nvPr/>
        </p:nvSpPr>
        <p:spPr>
          <a:xfrm>
            <a:off x="2029858" y="508042"/>
            <a:ext cx="972000" cy="972000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0432FF"/>
                </a:solidFill>
              </a:rPr>
              <a:t>紙皿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59CF24-8B6E-2A40-8C20-E9D5CAA7BB2F}"/>
              </a:ext>
            </a:extLst>
          </p:cNvPr>
          <p:cNvSpPr/>
          <p:nvPr/>
        </p:nvSpPr>
        <p:spPr>
          <a:xfrm>
            <a:off x="1986096" y="1857387"/>
            <a:ext cx="1080000" cy="54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rgbClr val="0432FF"/>
                </a:solidFill>
              </a:rPr>
              <a:t>フォーク</a:t>
            </a:r>
            <a:endParaRPr kumimoji="1" lang="ja-JP" altLang="en-US" sz="1600">
              <a:solidFill>
                <a:srgbClr val="0432FF"/>
              </a:solidFill>
            </a:endParaRPr>
          </a:p>
        </p:txBody>
      </p:sp>
      <p:sp>
        <p:nvSpPr>
          <p:cNvPr id="82" name="円/楕円 81">
            <a:extLst>
              <a:ext uri="{FF2B5EF4-FFF2-40B4-BE49-F238E27FC236}">
                <a16:creationId xmlns:a16="http://schemas.microsoft.com/office/drawing/2014/main" id="{AD5E8957-BEC5-B440-96A4-51EF6077B618}"/>
              </a:ext>
            </a:extLst>
          </p:cNvPr>
          <p:cNvSpPr>
            <a:spLocks noChangeAspect="1"/>
          </p:cNvSpPr>
          <p:nvPr/>
        </p:nvSpPr>
        <p:spPr>
          <a:xfrm>
            <a:off x="141989" y="103337"/>
            <a:ext cx="360000" cy="360000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b="1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円/楕円 82">
            <a:extLst>
              <a:ext uri="{FF2B5EF4-FFF2-40B4-BE49-F238E27FC236}">
                <a16:creationId xmlns:a16="http://schemas.microsoft.com/office/drawing/2014/main" id="{15837BDC-5504-1840-B6D6-3E61EC0DCCDD}"/>
              </a:ext>
            </a:extLst>
          </p:cNvPr>
          <p:cNvSpPr>
            <a:spLocks noChangeAspect="1"/>
          </p:cNvSpPr>
          <p:nvPr/>
        </p:nvSpPr>
        <p:spPr>
          <a:xfrm>
            <a:off x="169421" y="3589266"/>
            <a:ext cx="360000" cy="360000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２</a:t>
            </a: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362B143F-D3BE-A248-93DF-06AD0470F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909" y="3705815"/>
            <a:ext cx="1689100" cy="1460500"/>
          </a:xfrm>
          <a:prstGeom prst="rect">
            <a:avLst/>
          </a:prstGeom>
        </p:spPr>
      </p:pic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531DFB17-BE45-C940-BCAC-02319BFFC2F6}"/>
              </a:ext>
            </a:extLst>
          </p:cNvPr>
          <p:cNvSpPr/>
          <p:nvPr/>
        </p:nvSpPr>
        <p:spPr>
          <a:xfrm>
            <a:off x="6294984" y="3727992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-35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2D971AC1-2F8A-5B41-ABD2-579403D4B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909" y="5296336"/>
            <a:ext cx="1689100" cy="1460500"/>
          </a:xfrm>
          <a:prstGeom prst="rect">
            <a:avLst/>
          </a:prstGeom>
        </p:spPr>
      </p:pic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61610334-4DBF-6C40-934A-E6C7B2B99D28}"/>
              </a:ext>
            </a:extLst>
          </p:cNvPr>
          <p:cNvSpPr/>
          <p:nvPr/>
        </p:nvSpPr>
        <p:spPr>
          <a:xfrm>
            <a:off x="6347079" y="5316604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-33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図 87">
            <a:extLst>
              <a:ext uri="{FF2B5EF4-FFF2-40B4-BE49-F238E27FC236}">
                <a16:creationId xmlns:a16="http://schemas.microsoft.com/office/drawing/2014/main" id="{220A145C-04D6-9D48-9451-2E15027EA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730" y="215961"/>
            <a:ext cx="1689100" cy="1460500"/>
          </a:xfrm>
          <a:prstGeom prst="rect">
            <a:avLst/>
          </a:prstGeom>
        </p:spPr>
      </p:pic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18C0D7F4-0902-924E-A89E-FB5A63818E18}"/>
              </a:ext>
            </a:extLst>
          </p:cNvPr>
          <p:cNvSpPr/>
          <p:nvPr/>
        </p:nvSpPr>
        <p:spPr>
          <a:xfrm>
            <a:off x="4580900" y="208688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PP-05</a:t>
            </a:r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DC21DED5-B06A-3447-9D7D-DD2CC6903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955" y="1740483"/>
            <a:ext cx="1689100" cy="1460500"/>
          </a:xfrm>
          <a:prstGeom prst="rect">
            <a:avLst/>
          </a:prstGeom>
        </p:spPr>
      </p:pic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8EC0F3FB-B088-8C4A-A03D-CAB6FADFB260}"/>
              </a:ext>
            </a:extLst>
          </p:cNvPr>
          <p:cNvGrpSpPr>
            <a:grpSpLocks noChangeAspect="1"/>
          </p:cNvGrpSpPr>
          <p:nvPr/>
        </p:nvGrpSpPr>
        <p:grpSpPr>
          <a:xfrm>
            <a:off x="3732731" y="1691657"/>
            <a:ext cx="516597" cy="182903"/>
            <a:chOff x="4357726" y="2210434"/>
            <a:chExt cx="645746" cy="228629"/>
          </a:xfrm>
        </p:grpSpPr>
        <p:sp>
          <p:nvSpPr>
            <p:cNvPr id="92" name="円/楕円 91">
              <a:extLst>
                <a:ext uri="{FF2B5EF4-FFF2-40B4-BE49-F238E27FC236}">
                  <a16:creationId xmlns:a16="http://schemas.microsoft.com/office/drawing/2014/main" id="{8073A572-6478-4049-B446-D9D3C684425E}"/>
                </a:ext>
              </a:extLst>
            </p:cNvPr>
            <p:cNvSpPr/>
            <p:nvPr/>
          </p:nvSpPr>
          <p:spPr>
            <a:xfrm>
              <a:off x="4357726" y="2210434"/>
              <a:ext cx="258882" cy="228629"/>
            </a:xfrm>
            <a:prstGeom prst="ellipse">
              <a:avLst/>
            </a:prstGeom>
            <a:solidFill>
              <a:srgbClr val="0432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50CD379C-D082-7744-AD7A-9254E110899A}"/>
                </a:ext>
              </a:extLst>
            </p:cNvPr>
            <p:cNvSpPr/>
            <p:nvPr/>
          </p:nvSpPr>
          <p:spPr>
            <a:xfrm>
              <a:off x="4516637" y="2270748"/>
              <a:ext cx="486835" cy="108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915D7CF6-C634-CD4C-8327-81AEDA134B45}"/>
              </a:ext>
            </a:extLst>
          </p:cNvPr>
          <p:cNvSpPr/>
          <p:nvPr/>
        </p:nvSpPr>
        <p:spPr>
          <a:xfrm>
            <a:off x="4624317" y="1721334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PP-0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B226F6DA-16BF-4B44-A753-EA2031955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009" y="208688"/>
            <a:ext cx="1689100" cy="1460500"/>
          </a:xfrm>
          <a:prstGeom prst="rect">
            <a:avLst/>
          </a:prstGeom>
        </p:spPr>
      </p:pic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B9FAB4DF-5D0C-9546-B0E0-78F934A357FD}"/>
              </a:ext>
            </a:extLst>
          </p:cNvPr>
          <p:cNvSpPr/>
          <p:nvPr/>
        </p:nvSpPr>
        <p:spPr>
          <a:xfrm>
            <a:off x="6336179" y="214046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PP-0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43832527-9988-3847-9894-FE0CAAD8A3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2239" y="5316604"/>
            <a:ext cx="1689100" cy="1460500"/>
          </a:xfrm>
          <a:prstGeom prst="rect">
            <a:avLst/>
          </a:prstGeom>
        </p:spPr>
      </p:pic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D8182357-95FE-DE49-919B-72561143CEE2}"/>
              </a:ext>
            </a:extLst>
          </p:cNvPr>
          <p:cNvSpPr/>
          <p:nvPr/>
        </p:nvSpPr>
        <p:spPr>
          <a:xfrm>
            <a:off x="8037589" y="5343433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EC2C1D57-89FA-F84A-99A0-56F388C12D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4813" y="1744524"/>
            <a:ext cx="1689100" cy="1460500"/>
          </a:xfrm>
          <a:prstGeom prst="rect">
            <a:avLst/>
          </a:prstGeom>
        </p:spPr>
      </p:pic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49F8FEC8-E1D3-3E4D-9D74-B3B2CA9E5B58}"/>
              </a:ext>
            </a:extLst>
          </p:cNvPr>
          <p:cNvSpPr/>
          <p:nvPr/>
        </p:nvSpPr>
        <p:spPr>
          <a:xfrm>
            <a:off x="6364185" y="1744941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DF0EAB8B-96C6-DC43-B3AA-EC93274EAA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2239" y="3727992"/>
            <a:ext cx="1689100" cy="1460500"/>
          </a:xfrm>
          <a:prstGeom prst="rect">
            <a:avLst/>
          </a:prstGeom>
        </p:spPr>
      </p:pic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237B2858-2D6A-F140-9190-75728005C584}"/>
              </a:ext>
            </a:extLst>
          </p:cNvPr>
          <p:cNvSpPr/>
          <p:nvPr/>
        </p:nvSpPr>
        <p:spPr>
          <a:xfrm>
            <a:off x="8082409" y="3770208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PP-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4E39F1EC-B45B-E842-B55E-05E1BB7EE33E}"/>
              </a:ext>
            </a:extLst>
          </p:cNvPr>
          <p:cNvGrpSpPr>
            <a:grpSpLocks noChangeAspect="1"/>
          </p:cNvGrpSpPr>
          <p:nvPr/>
        </p:nvGrpSpPr>
        <p:grpSpPr>
          <a:xfrm>
            <a:off x="5532489" y="1672916"/>
            <a:ext cx="516597" cy="182903"/>
            <a:chOff x="4357726" y="2210434"/>
            <a:chExt cx="645746" cy="228629"/>
          </a:xfrm>
        </p:grpSpPr>
        <p:sp>
          <p:nvSpPr>
            <p:cNvPr id="104" name="円/楕円 103">
              <a:extLst>
                <a:ext uri="{FF2B5EF4-FFF2-40B4-BE49-F238E27FC236}">
                  <a16:creationId xmlns:a16="http://schemas.microsoft.com/office/drawing/2014/main" id="{CD3FEEC7-A512-3D42-9C01-2DC38AE187C3}"/>
                </a:ext>
              </a:extLst>
            </p:cNvPr>
            <p:cNvSpPr/>
            <p:nvPr/>
          </p:nvSpPr>
          <p:spPr>
            <a:xfrm>
              <a:off x="4357726" y="2210434"/>
              <a:ext cx="258882" cy="228629"/>
            </a:xfrm>
            <a:prstGeom prst="ellipse">
              <a:avLst/>
            </a:prstGeom>
            <a:solidFill>
              <a:srgbClr val="0432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98B79B05-DBD2-7348-A2C6-9026F48C62AA}"/>
                </a:ext>
              </a:extLst>
            </p:cNvPr>
            <p:cNvSpPr/>
            <p:nvPr/>
          </p:nvSpPr>
          <p:spPr>
            <a:xfrm>
              <a:off x="4516637" y="2270748"/>
              <a:ext cx="486835" cy="108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6" name="図 105">
            <a:extLst>
              <a:ext uri="{FF2B5EF4-FFF2-40B4-BE49-F238E27FC236}">
                <a16:creationId xmlns:a16="http://schemas.microsoft.com/office/drawing/2014/main" id="{BC7E37A7-19FE-9D46-85F2-363A72F93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3196" y="215961"/>
            <a:ext cx="1689100" cy="1460500"/>
          </a:xfrm>
          <a:prstGeom prst="rect">
            <a:avLst/>
          </a:prstGeom>
        </p:spPr>
      </p:pic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86289025-1CFA-7F44-9E26-76651A8B2799}"/>
              </a:ext>
            </a:extLst>
          </p:cNvPr>
          <p:cNvSpPr/>
          <p:nvPr/>
        </p:nvSpPr>
        <p:spPr>
          <a:xfrm>
            <a:off x="8094461" y="261821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-09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図 107">
            <a:extLst>
              <a:ext uri="{FF2B5EF4-FFF2-40B4-BE49-F238E27FC236}">
                <a16:creationId xmlns:a16="http://schemas.microsoft.com/office/drawing/2014/main" id="{25AE5BD8-1E76-E04F-A735-E51A8B3BFC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0049" y="1744524"/>
            <a:ext cx="1689100" cy="1460500"/>
          </a:xfrm>
          <a:prstGeom prst="rect">
            <a:avLst/>
          </a:prstGeom>
        </p:spPr>
      </p:pic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4ED15F1A-E1FE-954C-A76E-D66A283033EB}"/>
              </a:ext>
            </a:extLst>
          </p:cNvPr>
          <p:cNvSpPr/>
          <p:nvPr/>
        </p:nvSpPr>
        <p:spPr>
          <a:xfrm>
            <a:off x="8024274" y="1744941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-07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F2AE7363-6AFC-C643-8DF4-3FB76BAAC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2" t="15431" r="16908" b="5798"/>
          <a:stretch/>
        </p:blipFill>
        <p:spPr>
          <a:xfrm>
            <a:off x="2538065" y="4368094"/>
            <a:ext cx="1815779" cy="1512592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716BDF6-BC59-184D-BA60-54270522A456}"/>
              </a:ext>
            </a:extLst>
          </p:cNvPr>
          <p:cNvSpPr/>
          <p:nvPr/>
        </p:nvSpPr>
        <p:spPr>
          <a:xfrm>
            <a:off x="3881592" y="4368094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b="1">
                <a:latin typeface="Arial" panose="020B0604020202020204" pitchFamily="34" charset="0"/>
                <a:cs typeface="Arial" panose="020B0604020202020204" pitchFamily="34" charset="0"/>
              </a:rPr>
              <a:t>洋食</a:t>
            </a:r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endParaRPr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8E56244-4839-DE48-8450-461F3C06E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592" y="208688"/>
            <a:ext cx="1689100" cy="14605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CC55AD-3830-1949-8E17-70054F689DF5}"/>
              </a:ext>
            </a:extLst>
          </p:cNvPr>
          <p:cNvSpPr/>
          <p:nvPr/>
        </p:nvSpPr>
        <p:spPr>
          <a:xfrm>
            <a:off x="3181762" y="214046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PP-0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62A1B0C-3541-C646-AFB3-3C05C98CB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43" y="3705815"/>
            <a:ext cx="1689100" cy="1460500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FC070E8-610A-104B-9D87-DCA9A19A0407}"/>
              </a:ext>
            </a:extLst>
          </p:cNvPr>
          <p:cNvSpPr/>
          <p:nvPr/>
        </p:nvSpPr>
        <p:spPr>
          <a:xfrm>
            <a:off x="3136018" y="3727992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-35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06F6D20-8BD8-A541-AC7A-B69FBD9BD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943" y="5296336"/>
            <a:ext cx="1689100" cy="1460500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C2ADB4D-3FC4-BF4D-861B-D4CFB1C01BF4}"/>
              </a:ext>
            </a:extLst>
          </p:cNvPr>
          <p:cNvSpPr/>
          <p:nvPr/>
        </p:nvSpPr>
        <p:spPr>
          <a:xfrm>
            <a:off x="3188113" y="5316604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-33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0EC8A08-AB4C-8C4C-B5CB-EE9C12716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00" y="5316604"/>
            <a:ext cx="1689100" cy="1460500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6AC22041-3B05-D24E-8EF9-6F071DCEFB3A}"/>
              </a:ext>
            </a:extLst>
          </p:cNvPr>
          <p:cNvSpPr/>
          <p:nvPr/>
        </p:nvSpPr>
        <p:spPr>
          <a:xfrm>
            <a:off x="1371150" y="5343433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72816197-DBC4-AD49-89C2-57A69A067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0396" y="1744524"/>
            <a:ext cx="1689100" cy="1460500"/>
          </a:xfrm>
          <a:prstGeom prst="rect">
            <a:avLst/>
          </a:prstGeom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12E9536C-0C1E-E14A-85BA-805FD462ABAD}"/>
              </a:ext>
            </a:extLst>
          </p:cNvPr>
          <p:cNvSpPr/>
          <p:nvPr/>
        </p:nvSpPr>
        <p:spPr>
          <a:xfrm>
            <a:off x="3209768" y="1744941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A57EC57A-522A-7E46-9101-874FD3AC06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928" y="215961"/>
            <a:ext cx="1689100" cy="1460500"/>
          </a:xfrm>
          <a:prstGeom prst="rect">
            <a:avLst/>
          </a:prstGeom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733E2CD-E511-4A45-80FC-F6C7BD91B02A}"/>
              </a:ext>
            </a:extLst>
          </p:cNvPr>
          <p:cNvSpPr/>
          <p:nvPr/>
        </p:nvSpPr>
        <p:spPr>
          <a:xfrm>
            <a:off x="1426193" y="261821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-09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9C979986-E14E-6244-9CCF-6399E0865B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81" y="1744524"/>
            <a:ext cx="1689100" cy="1460500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DB1FD13-5081-9B4A-A326-047F41D169BE}"/>
              </a:ext>
            </a:extLst>
          </p:cNvPr>
          <p:cNvSpPr/>
          <p:nvPr/>
        </p:nvSpPr>
        <p:spPr>
          <a:xfrm>
            <a:off x="1356006" y="1744941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-07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5A7B8551-4EB7-EB4D-A6FC-91EDBE961D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800" y="3727992"/>
            <a:ext cx="1689100" cy="1460500"/>
          </a:xfrm>
          <a:prstGeom prst="rect">
            <a:avLst/>
          </a:prstGeom>
        </p:spPr>
      </p:pic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EA87495-0FBD-164C-8FC2-2835C4F80939}"/>
              </a:ext>
            </a:extLst>
          </p:cNvPr>
          <p:cNvSpPr/>
          <p:nvPr/>
        </p:nvSpPr>
        <p:spPr>
          <a:xfrm>
            <a:off x="1415970" y="3770208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PP-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AF847AC3-051C-5F4C-BF01-2CC8FE90A10B}"/>
              </a:ext>
            </a:extLst>
          </p:cNvPr>
          <p:cNvCxnSpPr>
            <a:cxnSpLocks/>
          </p:cNvCxnSpPr>
          <p:nvPr/>
        </p:nvCxnSpPr>
        <p:spPr>
          <a:xfrm flipH="1">
            <a:off x="7384376" y="283337"/>
            <a:ext cx="1080000" cy="0"/>
          </a:xfrm>
          <a:prstGeom prst="straightConnector1">
            <a:avLst/>
          </a:prstGeom>
          <a:ln w="571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58FC31FE-7221-F142-BAB2-4E4BEED4DA81}"/>
              </a:ext>
            </a:extLst>
          </p:cNvPr>
          <p:cNvCxnSpPr/>
          <p:nvPr/>
        </p:nvCxnSpPr>
        <p:spPr>
          <a:xfrm>
            <a:off x="0" y="3457575"/>
            <a:ext cx="9144000" cy="0"/>
          </a:xfrm>
          <a:prstGeom prst="line">
            <a:avLst/>
          </a:prstGeom>
          <a:ln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C25788DF-07DD-4A4F-A092-81D389E00DB2}"/>
              </a:ext>
            </a:extLst>
          </p:cNvPr>
          <p:cNvSpPr/>
          <p:nvPr/>
        </p:nvSpPr>
        <p:spPr>
          <a:xfrm>
            <a:off x="5865995" y="2578339"/>
            <a:ext cx="1080000" cy="54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0432FF"/>
                </a:solidFill>
              </a:rPr>
              <a:t>割箸</a:t>
            </a: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2E949DBE-1396-7D44-8E2F-B7F60A060EAE}"/>
              </a:ext>
            </a:extLst>
          </p:cNvPr>
          <p:cNvSpPr>
            <a:spLocks noChangeAspect="1"/>
          </p:cNvSpPr>
          <p:nvPr/>
        </p:nvSpPr>
        <p:spPr>
          <a:xfrm>
            <a:off x="7290978" y="2274743"/>
            <a:ext cx="720000" cy="720000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432FF"/>
              </a:solidFill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A9EFD51F-E45F-C842-A0C4-8457E875B839}"/>
              </a:ext>
            </a:extLst>
          </p:cNvPr>
          <p:cNvSpPr/>
          <p:nvPr/>
        </p:nvSpPr>
        <p:spPr>
          <a:xfrm>
            <a:off x="7496067" y="699070"/>
            <a:ext cx="1080000" cy="54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rgbClr val="0432FF"/>
                </a:solidFill>
              </a:rPr>
              <a:t>ペーパー</a:t>
            </a:r>
            <a:endParaRPr kumimoji="1" lang="en-US" altLang="ja-JP" sz="1400" dirty="0">
              <a:solidFill>
                <a:srgbClr val="0432FF"/>
              </a:solidFill>
            </a:endParaRPr>
          </a:p>
          <a:p>
            <a:pPr algn="ctr"/>
            <a:r>
              <a:rPr kumimoji="1" lang="ja-JP" altLang="en-US" sz="1400">
                <a:solidFill>
                  <a:srgbClr val="0432FF"/>
                </a:solidFill>
              </a:rPr>
              <a:t>タオル</a:t>
            </a:r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F199AEC4-3A9B-2444-A1C1-1F59395F4CE3}"/>
              </a:ext>
            </a:extLst>
          </p:cNvPr>
          <p:cNvSpPr>
            <a:spLocks noChangeAspect="1"/>
          </p:cNvSpPr>
          <p:nvPr/>
        </p:nvSpPr>
        <p:spPr>
          <a:xfrm>
            <a:off x="8167865" y="2259817"/>
            <a:ext cx="720000" cy="720000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432FF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E7E713E-A4D3-D243-B0AD-0BC6FB1150AD}"/>
              </a:ext>
            </a:extLst>
          </p:cNvPr>
          <p:cNvSpPr/>
          <p:nvPr/>
        </p:nvSpPr>
        <p:spPr>
          <a:xfrm>
            <a:off x="7221785" y="2424304"/>
            <a:ext cx="9460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>
                <a:solidFill>
                  <a:srgbClr val="0432FF"/>
                </a:solidFill>
              </a:rPr>
              <a:t>ウェット</a:t>
            </a:r>
            <a:endParaRPr lang="en-US" altLang="ja-JP" sz="1100" dirty="0">
              <a:solidFill>
                <a:srgbClr val="0432FF"/>
              </a:solidFill>
            </a:endParaRPr>
          </a:p>
          <a:p>
            <a:r>
              <a:rPr lang="ja-JP" altLang="en-US" sz="1100">
                <a:solidFill>
                  <a:srgbClr val="0432FF"/>
                </a:solidFill>
              </a:rPr>
              <a:t>ティッシュ</a:t>
            </a:r>
            <a:endParaRPr lang="en-US" altLang="ja-JP" sz="1100" dirty="0">
              <a:solidFill>
                <a:srgbClr val="0432FF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417DED1-9AE8-134A-A262-7659F3FA433D}"/>
              </a:ext>
            </a:extLst>
          </p:cNvPr>
          <p:cNvSpPr/>
          <p:nvPr/>
        </p:nvSpPr>
        <p:spPr>
          <a:xfrm>
            <a:off x="8138562" y="2470733"/>
            <a:ext cx="850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>
                <a:solidFill>
                  <a:srgbClr val="0432FF"/>
                </a:solidFill>
              </a:rPr>
              <a:t>消毒液</a:t>
            </a:r>
            <a:endParaRPr lang="en-US" altLang="ja-JP" sz="1600" dirty="0">
              <a:solidFill>
                <a:srgbClr val="0432FF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2B1352E3-96B1-4347-AD54-8A8F1F420DFB}"/>
              </a:ext>
            </a:extLst>
          </p:cNvPr>
          <p:cNvSpPr/>
          <p:nvPr/>
        </p:nvSpPr>
        <p:spPr>
          <a:xfrm>
            <a:off x="7499057" y="1334560"/>
            <a:ext cx="1080000" cy="54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rgbClr val="0432FF"/>
                </a:solidFill>
              </a:rPr>
              <a:t>ペーパー</a:t>
            </a:r>
            <a:endParaRPr kumimoji="1" lang="en-US" altLang="ja-JP" sz="1400" dirty="0">
              <a:solidFill>
                <a:srgbClr val="0432FF"/>
              </a:solidFill>
            </a:endParaRPr>
          </a:p>
          <a:p>
            <a:pPr algn="ctr"/>
            <a:r>
              <a:rPr kumimoji="1" lang="ja-JP" altLang="en-US" sz="1400">
                <a:solidFill>
                  <a:srgbClr val="0432FF"/>
                </a:solidFill>
              </a:rPr>
              <a:t>タオル</a:t>
            </a:r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BAAFD45E-57CF-BA41-8C49-1C7C1B8B29A3}"/>
              </a:ext>
            </a:extLst>
          </p:cNvPr>
          <p:cNvCxnSpPr>
            <a:cxnSpLocks/>
          </p:cNvCxnSpPr>
          <p:nvPr/>
        </p:nvCxnSpPr>
        <p:spPr>
          <a:xfrm flipH="1">
            <a:off x="7447865" y="3763250"/>
            <a:ext cx="1080000" cy="0"/>
          </a:xfrm>
          <a:prstGeom prst="straightConnector1">
            <a:avLst/>
          </a:prstGeom>
          <a:ln w="571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/楕円 37">
            <a:extLst>
              <a:ext uri="{FF2B5EF4-FFF2-40B4-BE49-F238E27FC236}">
                <a16:creationId xmlns:a16="http://schemas.microsoft.com/office/drawing/2014/main" id="{A83B9F19-D8AF-A447-ACBF-16B93984074B}"/>
              </a:ext>
            </a:extLst>
          </p:cNvPr>
          <p:cNvSpPr>
            <a:spLocks noChangeAspect="1"/>
          </p:cNvSpPr>
          <p:nvPr/>
        </p:nvSpPr>
        <p:spPr>
          <a:xfrm>
            <a:off x="5926558" y="508042"/>
            <a:ext cx="972000" cy="972000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0432FF"/>
                </a:solidFill>
              </a:rPr>
              <a:t>紙皿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FF15FEA-A137-5347-B16F-DA2E59AF39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3786" y="215961"/>
            <a:ext cx="1689100" cy="146050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8B32F76-7559-6841-81E5-DA06446BFDA0}"/>
              </a:ext>
            </a:extLst>
          </p:cNvPr>
          <p:cNvGrpSpPr>
            <a:grpSpLocks noChangeAspect="1"/>
          </p:cNvGrpSpPr>
          <p:nvPr/>
        </p:nvGrpSpPr>
        <p:grpSpPr>
          <a:xfrm>
            <a:off x="2378072" y="1672916"/>
            <a:ext cx="516597" cy="182903"/>
            <a:chOff x="4357726" y="2210434"/>
            <a:chExt cx="645746" cy="228629"/>
          </a:xfrm>
        </p:grpSpPr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D81ACABE-2DAC-F647-9422-2CD18F1DA635}"/>
                </a:ext>
              </a:extLst>
            </p:cNvPr>
            <p:cNvSpPr/>
            <p:nvPr/>
          </p:nvSpPr>
          <p:spPr>
            <a:xfrm>
              <a:off x="4357726" y="2210434"/>
              <a:ext cx="258882" cy="228629"/>
            </a:xfrm>
            <a:prstGeom prst="ellipse">
              <a:avLst/>
            </a:prstGeom>
            <a:solidFill>
              <a:srgbClr val="0432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B2A7513-92B8-CA47-A971-29A6EBEB800F}"/>
                </a:ext>
              </a:extLst>
            </p:cNvPr>
            <p:cNvSpPr/>
            <p:nvPr/>
          </p:nvSpPr>
          <p:spPr>
            <a:xfrm>
              <a:off x="4516637" y="2270748"/>
              <a:ext cx="486835" cy="108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AA2D4E4-5453-E74E-8E84-887DEBFB896B}"/>
              </a:ext>
            </a:extLst>
          </p:cNvPr>
          <p:cNvSpPr/>
          <p:nvPr/>
        </p:nvSpPr>
        <p:spPr>
          <a:xfrm>
            <a:off x="4933956" y="208688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PP-05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A4DEE70-05FA-0346-9737-89C9032BDE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9011" y="1740483"/>
            <a:ext cx="1689100" cy="1460500"/>
          </a:xfrm>
          <a:prstGeom prst="rect">
            <a:avLst/>
          </a:prstGeom>
        </p:spPr>
      </p:pic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192DF847-F5EA-DB4A-B31F-FB012B485AD8}"/>
              </a:ext>
            </a:extLst>
          </p:cNvPr>
          <p:cNvGrpSpPr>
            <a:grpSpLocks noChangeAspect="1"/>
          </p:cNvGrpSpPr>
          <p:nvPr/>
        </p:nvGrpSpPr>
        <p:grpSpPr>
          <a:xfrm>
            <a:off x="4085787" y="1691657"/>
            <a:ext cx="516597" cy="182903"/>
            <a:chOff x="4357726" y="2210434"/>
            <a:chExt cx="645746" cy="228629"/>
          </a:xfrm>
        </p:grpSpPr>
        <p:sp>
          <p:nvSpPr>
            <p:cNvPr id="78" name="円/楕円 77">
              <a:extLst>
                <a:ext uri="{FF2B5EF4-FFF2-40B4-BE49-F238E27FC236}">
                  <a16:creationId xmlns:a16="http://schemas.microsoft.com/office/drawing/2014/main" id="{18FEFF3D-7235-6140-8117-93EC0AA7BBA4}"/>
                </a:ext>
              </a:extLst>
            </p:cNvPr>
            <p:cNvSpPr/>
            <p:nvPr/>
          </p:nvSpPr>
          <p:spPr>
            <a:xfrm>
              <a:off x="4357726" y="2210434"/>
              <a:ext cx="258882" cy="228629"/>
            </a:xfrm>
            <a:prstGeom prst="ellipse">
              <a:avLst/>
            </a:prstGeom>
            <a:solidFill>
              <a:srgbClr val="0432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9813DF0D-626D-144D-9A3F-EA7D41246073}"/>
                </a:ext>
              </a:extLst>
            </p:cNvPr>
            <p:cNvSpPr/>
            <p:nvPr/>
          </p:nvSpPr>
          <p:spPr>
            <a:xfrm>
              <a:off x="4516637" y="2270748"/>
              <a:ext cx="486835" cy="108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09CC15F9-B64D-0144-A722-ECADB8F67502}"/>
              </a:ext>
            </a:extLst>
          </p:cNvPr>
          <p:cNvSpPr/>
          <p:nvPr/>
        </p:nvSpPr>
        <p:spPr>
          <a:xfrm>
            <a:off x="4977373" y="1721334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Arial" panose="020B0604020202020204" pitchFamily="34" charset="0"/>
                <a:cs typeface="Arial" panose="020B0604020202020204" pitchFamily="34" charset="0"/>
              </a:rPr>
              <a:t>PP-0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E83AC440-86E8-6242-B880-3BEC7C99D902}"/>
              </a:ext>
            </a:extLst>
          </p:cNvPr>
          <p:cNvSpPr/>
          <p:nvPr/>
        </p:nvSpPr>
        <p:spPr>
          <a:xfrm>
            <a:off x="5882796" y="1857387"/>
            <a:ext cx="1080000" cy="54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rgbClr val="0432FF"/>
                </a:solidFill>
              </a:rPr>
              <a:t>フォーク</a:t>
            </a:r>
            <a:endParaRPr kumimoji="1" lang="ja-JP" altLang="en-US" sz="1600">
              <a:solidFill>
                <a:srgbClr val="0432FF"/>
              </a:solidFill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CAEFB4E-80DA-A34C-8CD7-DD600EDC5AE9}"/>
              </a:ext>
            </a:extLst>
          </p:cNvPr>
          <p:cNvSpPr>
            <a:spLocks noChangeAspect="1"/>
          </p:cNvSpPr>
          <p:nvPr/>
        </p:nvSpPr>
        <p:spPr>
          <a:xfrm>
            <a:off x="8601438" y="103337"/>
            <a:ext cx="360000" cy="360000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ja-JP" altLang="en-US" b="1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円/楕円 84">
            <a:extLst>
              <a:ext uri="{FF2B5EF4-FFF2-40B4-BE49-F238E27FC236}">
                <a16:creationId xmlns:a16="http://schemas.microsoft.com/office/drawing/2014/main" id="{43F4378C-A4E4-714D-BC9C-5FFCDA3C70F9}"/>
              </a:ext>
            </a:extLst>
          </p:cNvPr>
          <p:cNvSpPr>
            <a:spLocks noChangeAspect="1"/>
          </p:cNvSpPr>
          <p:nvPr/>
        </p:nvSpPr>
        <p:spPr>
          <a:xfrm>
            <a:off x="8628870" y="3589266"/>
            <a:ext cx="360000" cy="360000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b="1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9ACE0AD1-6602-B241-9201-0FA2A091EA9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2172" t="15431" r="16908" b="5798"/>
          <a:stretch/>
        </p:blipFill>
        <p:spPr>
          <a:xfrm>
            <a:off x="4365165" y="4372424"/>
            <a:ext cx="1815779" cy="1512592"/>
          </a:xfrm>
          <a:prstGeom prst="rect">
            <a:avLst/>
          </a:prstGeom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EF8E30A5-6A6E-6540-A6B0-254E2F7F085D}"/>
              </a:ext>
            </a:extLst>
          </p:cNvPr>
          <p:cNvSpPr/>
          <p:nvPr/>
        </p:nvSpPr>
        <p:spPr>
          <a:xfrm>
            <a:off x="5698278" y="4372424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b="1">
                <a:latin typeface="Arial" panose="020B0604020202020204" pitchFamily="34" charset="0"/>
                <a:cs typeface="Arial" panose="020B0604020202020204" pitchFamily="34" charset="0"/>
              </a:rPr>
              <a:t>洋食</a:t>
            </a:r>
            <a:r>
              <a:rPr lang="en-US" altLang="ja-JP" sz="1000" b="1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endParaRPr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F25DD58E-13BA-B642-BA1D-4EA7D392BE7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2172" t="15431" r="16908" b="5798"/>
          <a:stretch/>
        </p:blipFill>
        <p:spPr>
          <a:xfrm>
            <a:off x="6313895" y="4368094"/>
            <a:ext cx="1815779" cy="1512592"/>
          </a:xfrm>
          <a:prstGeom prst="rect">
            <a:avLst/>
          </a:prstGeom>
        </p:spPr>
      </p:pic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D0ABA23-9AB3-8A47-94DC-B42888301EA8}"/>
              </a:ext>
            </a:extLst>
          </p:cNvPr>
          <p:cNvSpPr/>
          <p:nvPr/>
        </p:nvSpPr>
        <p:spPr>
          <a:xfrm>
            <a:off x="7657422" y="4368094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b="1">
                <a:latin typeface="Arial" panose="020B0604020202020204" pitchFamily="34" charset="0"/>
                <a:cs typeface="Arial" panose="020B0604020202020204" pitchFamily="34" charset="0"/>
              </a:rPr>
              <a:t>洋食</a:t>
            </a:r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endParaRPr lang="ja-JP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1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E149B279-01FB-2A48-994D-7869D40B2D27}"/>
              </a:ext>
            </a:extLst>
          </p:cNvPr>
          <p:cNvCxnSpPr/>
          <p:nvPr/>
        </p:nvCxnSpPr>
        <p:spPr>
          <a:xfrm>
            <a:off x="0" y="3400425"/>
            <a:ext cx="9144000" cy="0"/>
          </a:xfrm>
          <a:prstGeom prst="line">
            <a:avLst/>
          </a:prstGeom>
          <a:ln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536BF8D2-8DA1-384A-A2CF-2E67C76D1663}"/>
              </a:ext>
            </a:extLst>
          </p:cNvPr>
          <p:cNvSpPr/>
          <p:nvPr/>
        </p:nvSpPr>
        <p:spPr>
          <a:xfrm>
            <a:off x="2354692" y="1029570"/>
            <a:ext cx="1080000" cy="108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rgbClr val="0432FF"/>
                </a:solidFill>
              </a:rPr>
              <a:t>ソフト</a:t>
            </a:r>
            <a:endParaRPr kumimoji="1" lang="en-US" altLang="ja-JP" sz="1600" dirty="0">
              <a:solidFill>
                <a:srgbClr val="0432FF"/>
              </a:solidFill>
            </a:endParaRPr>
          </a:p>
          <a:p>
            <a:pPr algn="ctr"/>
            <a:r>
              <a:rPr lang="ja-JP" altLang="en-US" sz="1600">
                <a:solidFill>
                  <a:srgbClr val="0432FF"/>
                </a:solidFill>
              </a:rPr>
              <a:t>ドリンク</a:t>
            </a:r>
            <a:endParaRPr kumimoji="1" lang="ja-JP" altLang="en-US" sz="1600">
              <a:solidFill>
                <a:srgbClr val="0432FF"/>
              </a:solidFill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EE0C677-5DE7-7741-A459-7B64FB8643F5}"/>
              </a:ext>
            </a:extLst>
          </p:cNvPr>
          <p:cNvSpPr/>
          <p:nvPr/>
        </p:nvSpPr>
        <p:spPr>
          <a:xfrm>
            <a:off x="6707134" y="1029570"/>
            <a:ext cx="1080000" cy="108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rgbClr val="0432FF"/>
                </a:solidFill>
              </a:rPr>
              <a:t>ビール</a:t>
            </a:r>
            <a:endParaRPr kumimoji="1" lang="en-US" altLang="ja-JP" sz="1600" dirty="0">
              <a:solidFill>
                <a:srgbClr val="0432FF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18B3B9DD-DF13-F24F-A1E8-0521ED310590}"/>
              </a:ext>
            </a:extLst>
          </p:cNvPr>
          <p:cNvSpPr/>
          <p:nvPr/>
        </p:nvSpPr>
        <p:spPr>
          <a:xfrm>
            <a:off x="5534667" y="1029570"/>
            <a:ext cx="1080000" cy="108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rgbClr val="0432FF"/>
                </a:solidFill>
              </a:rPr>
              <a:t>酎ハイ等</a:t>
            </a:r>
            <a:endParaRPr kumimoji="1" lang="en-US" altLang="ja-JP" sz="1600" dirty="0">
              <a:solidFill>
                <a:srgbClr val="0432FF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464BF75D-F819-DA4A-AC36-F939426A7A58}"/>
              </a:ext>
            </a:extLst>
          </p:cNvPr>
          <p:cNvSpPr/>
          <p:nvPr/>
        </p:nvSpPr>
        <p:spPr>
          <a:xfrm>
            <a:off x="1060613" y="1029570"/>
            <a:ext cx="1080000" cy="108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rgbClr val="0432FF"/>
                </a:solidFill>
              </a:rPr>
              <a:t>紙コップ</a:t>
            </a:r>
            <a:endParaRPr kumimoji="1" lang="ja-JP" altLang="en-US" sz="1600">
              <a:solidFill>
                <a:srgbClr val="0432FF"/>
              </a:solidFill>
            </a:endParaRPr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5E6B9793-E4AF-3145-959E-9C5DA8A57F52}"/>
              </a:ext>
            </a:extLst>
          </p:cNvPr>
          <p:cNvSpPr>
            <a:spLocks noChangeAspect="1"/>
          </p:cNvSpPr>
          <p:nvPr/>
        </p:nvSpPr>
        <p:spPr>
          <a:xfrm>
            <a:off x="4212000" y="315714"/>
            <a:ext cx="360000" cy="360000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b="1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F97D486-5B8F-B14E-9AF4-C12C610B9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7" y="87976"/>
            <a:ext cx="4320000" cy="29983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FAFBF98-5A2B-3A4C-90B6-75E251EAA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7" y="3427660"/>
            <a:ext cx="4320000" cy="299835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5F89FF-085F-4045-AD50-9B9270A41ECA}"/>
              </a:ext>
            </a:extLst>
          </p:cNvPr>
          <p:cNvSpPr txBox="1"/>
          <p:nvPr/>
        </p:nvSpPr>
        <p:spPr>
          <a:xfrm>
            <a:off x="2090011" y="1762893"/>
            <a:ext cx="369332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b="1">
                <a:latin typeface="YuKyokasho" panose="02000500000000000000" pitchFamily="2" charset="-128"/>
                <a:ea typeface="YuKyokasho" panose="02000500000000000000" pitchFamily="2" charset="-128"/>
              </a:rPr>
              <a:t>先端酵素学研究所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52DDFE6-6B83-844C-ADCF-3359A99F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422" y="87976"/>
            <a:ext cx="4320000" cy="299835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AD7C618-5009-A94B-AF8E-016B240D2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422" y="3427660"/>
            <a:ext cx="4320000" cy="299835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6C22055-A2FC-0D49-9C08-E2CCAC59ACBD}"/>
              </a:ext>
            </a:extLst>
          </p:cNvPr>
          <p:cNvSpPr txBox="1"/>
          <p:nvPr/>
        </p:nvSpPr>
        <p:spPr>
          <a:xfrm>
            <a:off x="6607281" y="183132"/>
            <a:ext cx="369332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b="1">
                <a:latin typeface="YuKyokasho" panose="02000500000000000000" pitchFamily="2" charset="-128"/>
                <a:ea typeface="YuKyokasho" panose="02000500000000000000" pitchFamily="2" charset="-128"/>
              </a:rPr>
              <a:t>優秀ポスター賞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28372D-A4E8-6148-BEDA-22044155D844}"/>
              </a:ext>
            </a:extLst>
          </p:cNvPr>
          <p:cNvSpPr txBox="1"/>
          <p:nvPr/>
        </p:nvSpPr>
        <p:spPr>
          <a:xfrm>
            <a:off x="6607281" y="1762893"/>
            <a:ext cx="369332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b="1">
                <a:latin typeface="YuKyokasho" panose="02000500000000000000" pitchFamily="2" charset="-128"/>
                <a:ea typeface="YuKyokasho" panose="02000500000000000000" pitchFamily="2" charset="-128"/>
              </a:rPr>
              <a:t>先端酵素学研究所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4988FF-8005-914A-90D1-A8FBCE0DAA92}"/>
              </a:ext>
            </a:extLst>
          </p:cNvPr>
          <p:cNvSpPr txBox="1"/>
          <p:nvPr/>
        </p:nvSpPr>
        <p:spPr>
          <a:xfrm>
            <a:off x="2090011" y="5102577"/>
            <a:ext cx="369332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b="1">
                <a:latin typeface="YuKyokasho" panose="02000500000000000000" pitchFamily="2" charset="-128"/>
                <a:ea typeface="YuKyokasho" panose="02000500000000000000" pitchFamily="2" charset="-128"/>
              </a:rPr>
              <a:t>先端酵素学研究所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5BC55E-ACFA-384E-8F4F-CCBA563F0BA4}"/>
              </a:ext>
            </a:extLst>
          </p:cNvPr>
          <p:cNvSpPr txBox="1"/>
          <p:nvPr/>
        </p:nvSpPr>
        <p:spPr>
          <a:xfrm>
            <a:off x="6607281" y="3522816"/>
            <a:ext cx="369332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b="1">
                <a:latin typeface="YuKyokasho" panose="02000500000000000000" pitchFamily="2" charset="-128"/>
                <a:ea typeface="YuKyokasho" panose="02000500000000000000" pitchFamily="2" charset="-128"/>
              </a:rPr>
              <a:t>優秀ポスター賞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A4C2094-D0EA-564C-BFA6-AF4DEC32660A}"/>
              </a:ext>
            </a:extLst>
          </p:cNvPr>
          <p:cNvSpPr txBox="1"/>
          <p:nvPr/>
        </p:nvSpPr>
        <p:spPr>
          <a:xfrm>
            <a:off x="6607281" y="5102577"/>
            <a:ext cx="369332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b="1">
                <a:latin typeface="YuKyokasho" panose="02000500000000000000" pitchFamily="2" charset="-128"/>
                <a:ea typeface="YuKyokasho" panose="02000500000000000000" pitchFamily="2" charset="-128"/>
              </a:rPr>
              <a:t>先端酵素学研究所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664F78-F5E6-5B4A-89DB-61C9C60FD031}"/>
              </a:ext>
            </a:extLst>
          </p:cNvPr>
          <p:cNvSpPr txBox="1"/>
          <p:nvPr/>
        </p:nvSpPr>
        <p:spPr>
          <a:xfrm>
            <a:off x="2090011" y="183131"/>
            <a:ext cx="369332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b="1">
                <a:latin typeface="YuKyokasho" panose="02000500000000000000" pitchFamily="2" charset="-128"/>
                <a:ea typeface="YuKyokasho" panose="02000500000000000000" pitchFamily="2" charset="-128"/>
              </a:rPr>
              <a:t>優秀ポスター賞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D49540-75A5-F64E-AAEF-3723A899B7F8}"/>
              </a:ext>
            </a:extLst>
          </p:cNvPr>
          <p:cNvSpPr txBox="1"/>
          <p:nvPr/>
        </p:nvSpPr>
        <p:spPr>
          <a:xfrm>
            <a:off x="2070961" y="3528280"/>
            <a:ext cx="369332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b="1">
                <a:latin typeface="YuKyokasho" panose="02000500000000000000" pitchFamily="2" charset="-128"/>
                <a:ea typeface="YuKyokasho" panose="02000500000000000000" pitchFamily="2" charset="-128"/>
              </a:rPr>
              <a:t>優秀ポスター賞</a:t>
            </a:r>
          </a:p>
        </p:txBody>
      </p:sp>
    </p:spTree>
    <p:extLst>
      <p:ext uri="{BB962C8B-B14F-4D97-AF65-F5344CB8AC3E}">
        <p14:creationId xmlns:p14="http://schemas.microsoft.com/office/powerpoint/2010/main" val="89374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F97D486-5B8F-B14E-9AF4-C12C610B9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7" y="87975"/>
            <a:ext cx="5760000" cy="399780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5F89FF-085F-4045-AD50-9B9270A41ECA}"/>
              </a:ext>
            </a:extLst>
          </p:cNvPr>
          <p:cNvSpPr txBox="1"/>
          <p:nvPr/>
        </p:nvSpPr>
        <p:spPr>
          <a:xfrm>
            <a:off x="2790495" y="2407881"/>
            <a:ext cx="400110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b="1">
                <a:latin typeface="YuKyokasho" panose="02000500000000000000" pitchFamily="2" charset="-128"/>
                <a:ea typeface="YuKyokasho" panose="02000500000000000000" pitchFamily="2" charset="-128"/>
              </a:rPr>
              <a:t>先端酵素学研究所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664F78-F5E6-5B4A-89DB-61C9C60FD031}"/>
              </a:ext>
            </a:extLst>
          </p:cNvPr>
          <p:cNvSpPr txBox="1"/>
          <p:nvPr/>
        </p:nvSpPr>
        <p:spPr>
          <a:xfrm>
            <a:off x="2790495" y="352631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b="1">
                <a:latin typeface="YuKyokasho" panose="02000500000000000000" pitchFamily="2" charset="-128"/>
                <a:ea typeface="YuKyokasho" panose="02000500000000000000" pitchFamily="2" charset="-128"/>
              </a:rPr>
              <a:t>優秀ポスター賞</a:t>
            </a:r>
          </a:p>
        </p:txBody>
      </p:sp>
    </p:spTree>
    <p:extLst>
      <p:ext uri="{BB962C8B-B14F-4D97-AF65-F5344CB8AC3E}">
        <p14:creationId xmlns:p14="http://schemas.microsoft.com/office/powerpoint/2010/main" val="169041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121</Words>
  <Application>Microsoft Macintosh PowerPoint</Application>
  <PresentationFormat>画面に合わせる (4:3)</PresentationFormat>
  <Paragraphs>65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YuKyokasho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Sayumi Fujimori</dc:creator>
  <cp:lastModifiedBy>Microsoft Office User</cp:lastModifiedBy>
  <cp:revision>43</cp:revision>
  <cp:lastPrinted>2024-08-05T05:48:28Z</cp:lastPrinted>
  <dcterms:created xsi:type="dcterms:W3CDTF">2023-07-04T00:35:07Z</dcterms:created>
  <dcterms:modified xsi:type="dcterms:W3CDTF">2024-09-02T01:11:13Z</dcterms:modified>
</cp:coreProperties>
</file>